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4"/>
  </p:notesMasterIdLst>
  <p:sldIdLst>
    <p:sldId id="259" r:id="rId5"/>
    <p:sldId id="283" r:id="rId6"/>
    <p:sldId id="265" r:id="rId7"/>
    <p:sldId id="257" r:id="rId8"/>
    <p:sldId id="290" r:id="rId9"/>
    <p:sldId id="273" r:id="rId10"/>
    <p:sldId id="284" r:id="rId11"/>
    <p:sldId id="291" r:id="rId12"/>
    <p:sldId id="281" r:id="rId13"/>
    <p:sldId id="286" r:id="rId14"/>
    <p:sldId id="292" r:id="rId15"/>
    <p:sldId id="296" r:id="rId16"/>
    <p:sldId id="293" r:id="rId17"/>
    <p:sldId id="280" r:id="rId18"/>
    <p:sldId id="288" r:id="rId19"/>
    <p:sldId id="294" r:id="rId20"/>
    <p:sldId id="295" r:id="rId21"/>
    <p:sldId id="289" r:id="rId22"/>
    <p:sldId id="258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DEB0"/>
    <a:srgbClr val="5B8E39"/>
    <a:srgbClr val="70AD47"/>
    <a:srgbClr val="B4CFA8"/>
    <a:srgbClr val="BED5B4"/>
    <a:srgbClr val="90BB7A"/>
    <a:srgbClr val="FFFFFF"/>
    <a:srgbClr val="68A242"/>
    <a:srgbClr val="568736"/>
    <a:srgbClr val="038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62421B-36AD-481A-879F-B81164C5F056}" v="813" dt="2023-04-10T21:06:43.5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095" autoAdjust="0"/>
  </p:normalViewPr>
  <p:slideViewPr>
    <p:cSldViewPr snapToGrid="0">
      <p:cViewPr varScale="1">
        <p:scale>
          <a:sx n="63" d="100"/>
          <a:sy n="63" d="100"/>
        </p:scale>
        <p:origin x="708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ulo Francesconi do Valle" userId="fdbdb1dd-6ac3-4c04-8f7d-f9bda130a991" providerId="ADAL" clId="{9662421B-36AD-481A-879F-B81164C5F056}"/>
    <pc:docChg chg="undo custSel addSld delSld modSld sldOrd">
      <pc:chgData name="Saulo Francesconi do Valle" userId="fdbdb1dd-6ac3-4c04-8f7d-f9bda130a991" providerId="ADAL" clId="{9662421B-36AD-481A-879F-B81164C5F056}" dt="2023-04-10T21:11:03.860" v="2800" actId="948"/>
      <pc:docMkLst>
        <pc:docMk/>
      </pc:docMkLst>
      <pc:sldChg chg="modSp mod">
        <pc:chgData name="Saulo Francesconi do Valle" userId="fdbdb1dd-6ac3-4c04-8f7d-f9bda130a991" providerId="ADAL" clId="{9662421B-36AD-481A-879F-B81164C5F056}" dt="2023-03-31T12:57:17.752" v="68" actId="20577"/>
        <pc:sldMkLst>
          <pc:docMk/>
          <pc:sldMk cId="3502966119" sldId="259"/>
        </pc:sldMkLst>
        <pc:spChg chg="mod">
          <ac:chgData name="Saulo Francesconi do Valle" userId="fdbdb1dd-6ac3-4c04-8f7d-f9bda130a991" providerId="ADAL" clId="{9662421B-36AD-481A-879F-B81164C5F056}" dt="2023-03-31T12:57:17.752" v="68" actId="20577"/>
          <ac:spMkLst>
            <pc:docMk/>
            <pc:sldMk cId="3502966119" sldId="259"/>
            <ac:spMk id="6" creationId="{4D5A2845-88B3-1232-8544-4C8BFEAB7C9F}"/>
          </ac:spMkLst>
        </pc:spChg>
      </pc:sldChg>
      <pc:sldChg chg="modSp mod">
        <pc:chgData name="Saulo Francesconi do Valle" userId="fdbdb1dd-6ac3-4c04-8f7d-f9bda130a991" providerId="ADAL" clId="{9662421B-36AD-481A-879F-B81164C5F056}" dt="2023-04-10T21:07:58.956" v="2765" actId="20577"/>
        <pc:sldMkLst>
          <pc:docMk/>
          <pc:sldMk cId="2314298381" sldId="265"/>
        </pc:sldMkLst>
        <pc:spChg chg="mod">
          <ac:chgData name="Saulo Francesconi do Valle" userId="fdbdb1dd-6ac3-4c04-8f7d-f9bda130a991" providerId="ADAL" clId="{9662421B-36AD-481A-879F-B81164C5F056}" dt="2023-04-10T21:07:58.956" v="2765" actId="20577"/>
          <ac:spMkLst>
            <pc:docMk/>
            <pc:sldMk cId="2314298381" sldId="265"/>
            <ac:spMk id="6" creationId="{4D5A2845-88B3-1232-8544-4C8BFEAB7C9F}"/>
          </ac:spMkLst>
        </pc:spChg>
      </pc:sldChg>
      <pc:sldChg chg="modSp mod">
        <pc:chgData name="Saulo Francesconi do Valle" userId="fdbdb1dd-6ac3-4c04-8f7d-f9bda130a991" providerId="ADAL" clId="{9662421B-36AD-481A-879F-B81164C5F056}" dt="2023-04-10T19:35:48.070" v="1779" actId="12788"/>
        <pc:sldMkLst>
          <pc:docMk/>
          <pc:sldMk cId="1749443897" sldId="266"/>
        </pc:sldMkLst>
        <pc:spChg chg="mod">
          <ac:chgData name="Saulo Francesconi do Valle" userId="fdbdb1dd-6ac3-4c04-8f7d-f9bda130a991" providerId="ADAL" clId="{9662421B-36AD-481A-879F-B81164C5F056}" dt="2023-04-10T19:35:48.070" v="1779" actId="12788"/>
          <ac:spMkLst>
            <pc:docMk/>
            <pc:sldMk cId="1749443897" sldId="266"/>
            <ac:spMk id="10" creationId="{00000000-0000-0000-0000-000000000000}"/>
          </ac:spMkLst>
        </pc:spChg>
      </pc:sldChg>
      <pc:sldChg chg="del">
        <pc:chgData name="Saulo Francesconi do Valle" userId="fdbdb1dd-6ac3-4c04-8f7d-f9bda130a991" providerId="ADAL" clId="{9662421B-36AD-481A-879F-B81164C5F056}" dt="2023-04-10T20:54:25.394" v="2701" actId="47"/>
        <pc:sldMkLst>
          <pc:docMk/>
          <pc:sldMk cId="2237158029" sldId="270"/>
        </pc:sldMkLst>
      </pc:sldChg>
      <pc:sldChg chg="modSp mod">
        <pc:chgData name="Saulo Francesconi do Valle" userId="fdbdb1dd-6ac3-4c04-8f7d-f9bda130a991" providerId="ADAL" clId="{9662421B-36AD-481A-879F-B81164C5F056}" dt="2023-04-10T18:20:25.441" v="1355" actId="6549"/>
        <pc:sldMkLst>
          <pc:docMk/>
          <pc:sldMk cId="1614288207" sldId="273"/>
        </pc:sldMkLst>
        <pc:spChg chg="mod">
          <ac:chgData name="Saulo Francesconi do Valle" userId="fdbdb1dd-6ac3-4c04-8f7d-f9bda130a991" providerId="ADAL" clId="{9662421B-36AD-481A-879F-B81164C5F056}" dt="2023-04-10T18:20:25.441" v="1355" actId="6549"/>
          <ac:spMkLst>
            <pc:docMk/>
            <pc:sldMk cId="1614288207" sldId="273"/>
            <ac:spMk id="22" creationId="{77E318A6-9738-4DF8-3F0B-9EDE01461C19}"/>
          </ac:spMkLst>
        </pc:spChg>
      </pc:sldChg>
      <pc:sldChg chg="del">
        <pc:chgData name="Saulo Francesconi do Valle" userId="fdbdb1dd-6ac3-4c04-8f7d-f9bda130a991" providerId="ADAL" clId="{9662421B-36AD-481A-879F-B81164C5F056}" dt="2023-04-10T19:35:27.650" v="1775" actId="47"/>
        <pc:sldMkLst>
          <pc:docMk/>
          <pc:sldMk cId="1272207733" sldId="274"/>
        </pc:sldMkLst>
      </pc:sldChg>
      <pc:sldChg chg="del mod modShow">
        <pc:chgData name="Saulo Francesconi do Valle" userId="fdbdb1dd-6ac3-4c04-8f7d-f9bda130a991" providerId="ADAL" clId="{9662421B-36AD-481A-879F-B81164C5F056}" dt="2023-04-10T19:35:19.251" v="1774" actId="47"/>
        <pc:sldMkLst>
          <pc:docMk/>
          <pc:sldMk cId="328373189" sldId="275"/>
        </pc:sldMkLst>
      </pc:sldChg>
      <pc:sldChg chg="del mod modShow">
        <pc:chgData name="Saulo Francesconi do Valle" userId="fdbdb1dd-6ac3-4c04-8f7d-f9bda130a991" providerId="ADAL" clId="{9662421B-36AD-481A-879F-B81164C5F056}" dt="2023-04-10T19:35:19.251" v="1774" actId="47"/>
        <pc:sldMkLst>
          <pc:docMk/>
          <pc:sldMk cId="754757170" sldId="276"/>
        </pc:sldMkLst>
      </pc:sldChg>
      <pc:sldChg chg="del mod modShow">
        <pc:chgData name="Saulo Francesconi do Valle" userId="fdbdb1dd-6ac3-4c04-8f7d-f9bda130a991" providerId="ADAL" clId="{9662421B-36AD-481A-879F-B81164C5F056}" dt="2023-04-10T19:35:19.251" v="1774" actId="47"/>
        <pc:sldMkLst>
          <pc:docMk/>
          <pc:sldMk cId="2691859691" sldId="277"/>
        </pc:sldMkLst>
      </pc:sldChg>
      <pc:sldChg chg="del">
        <pc:chgData name="Saulo Francesconi do Valle" userId="fdbdb1dd-6ac3-4c04-8f7d-f9bda130a991" providerId="ADAL" clId="{9662421B-36AD-481A-879F-B81164C5F056}" dt="2023-04-10T17:54:46.228" v="1335" actId="47"/>
        <pc:sldMkLst>
          <pc:docMk/>
          <pc:sldMk cId="320931977" sldId="278"/>
        </pc:sldMkLst>
      </pc:sldChg>
      <pc:sldChg chg="delSp modSp del mod">
        <pc:chgData name="Saulo Francesconi do Valle" userId="fdbdb1dd-6ac3-4c04-8f7d-f9bda130a991" providerId="ADAL" clId="{9662421B-36AD-481A-879F-B81164C5F056}" dt="2023-04-10T20:54:53.218" v="2708" actId="47"/>
        <pc:sldMkLst>
          <pc:docMk/>
          <pc:sldMk cId="3294463020" sldId="279"/>
        </pc:sldMkLst>
        <pc:spChg chg="del mod">
          <ac:chgData name="Saulo Francesconi do Valle" userId="fdbdb1dd-6ac3-4c04-8f7d-f9bda130a991" providerId="ADAL" clId="{9662421B-36AD-481A-879F-B81164C5F056}" dt="2023-04-10T20:54:38.003" v="2705"/>
          <ac:spMkLst>
            <pc:docMk/>
            <pc:sldMk cId="3294463020" sldId="279"/>
            <ac:spMk id="6" creationId="{4D5A2845-88B3-1232-8544-4C8BFEAB7C9F}"/>
          </ac:spMkLst>
        </pc:spChg>
      </pc:sldChg>
      <pc:sldChg chg="modSp mod">
        <pc:chgData name="Saulo Francesconi do Valle" userId="fdbdb1dd-6ac3-4c04-8f7d-f9bda130a991" providerId="ADAL" clId="{9662421B-36AD-481A-879F-B81164C5F056}" dt="2023-04-10T20:51:50.359" v="2692" actId="14100"/>
        <pc:sldMkLst>
          <pc:docMk/>
          <pc:sldMk cId="74832009" sldId="280"/>
        </pc:sldMkLst>
        <pc:spChg chg="mod">
          <ac:chgData name="Saulo Francesconi do Valle" userId="fdbdb1dd-6ac3-4c04-8f7d-f9bda130a991" providerId="ADAL" clId="{9662421B-36AD-481A-879F-B81164C5F056}" dt="2023-04-10T20:51:50.359" v="2692" actId="14100"/>
          <ac:spMkLst>
            <pc:docMk/>
            <pc:sldMk cId="74832009" sldId="280"/>
            <ac:spMk id="22" creationId="{77E318A6-9738-4DF8-3F0B-9EDE01461C19}"/>
          </ac:spMkLst>
        </pc:spChg>
      </pc:sldChg>
      <pc:sldChg chg="addSp delSp modSp mod">
        <pc:chgData name="Saulo Francesconi do Valle" userId="fdbdb1dd-6ac3-4c04-8f7d-f9bda130a991" providerId="ADAL" clId="{9662421B-36AD-481A-879F-B81164C5F056}" dt="2023-04-10T19:33:09.340" v="1772" actId="20577"/>
        <pc:sldMkLst>
          <pc:docMk/>
          <pc:sldMk cId="4270281606" sldId="281"/>
        </pc:sldMkLst>
        <pc:spChg chg="del">
          <ac:chgData name="Saulo Francesconi do Valle" userId="fdbdb1dd-6ac3-4c04-8f7d-f9bda130a991" providerId="ADAL" clId="{9662421B-36AD-481A-879F-B81164C5F056}" dt="2023-04-10T18:26:00.764" v="1386" actId="478"/>
          <ac:spMkLst>
            <pc:docMk/>
            <pc:sldMk cId="4270281606" sldId="281"/>
            <ac:spMk id="9" creationId="{53370175-D501-DBBA-5914-F561CDE61B89}"/>
          </ac:spMkLst>
        </pc:spChg>
        <pc:spChg chg="del">
          <ac:chgData name="Saulo Francesconi do Valle" userId="fdbdb1dd-6ac3-4c04-8f7d-f9bda130a991" providerId="ADAL" clId="{9662421B-36AD-481A-879F-B81164C5F056}" dt="2023-04-10T18:26:00.764" v="1386" actId="478"/>
          <ac:spMkLst>
            <pc:docMk/>
            <pc:sldMk cId="4270281606" sldId="281"/>
            <ac:spMk id="10" creationId="{53370175-D501-DBBA-5914-F561CDE61B89}"/>
          </ac:spMkLst>
        </pc:spChg>
        <pc:spChg chg="add mod">
          <ac:chgData name="Saulo Francesconi do Valle" userId="fdbdb1dd-6ac3-4c04-8f7d-f9bda130a991" providerId="ADAL" clId="{9662421B-36AD-481A-879F-B81164C5F056}" dt="2023-04-10T18:49:54.575" v="1493" actId="12789"/>
          <ac:spMkLst>
            <pc:docMk/>
            <pc:sldMk cId="4270281606" sldId="281"/>
            <ac:spMk id="12" creationId="{67393060-4166-5102-758D-C3421446001A}"/>
          </ac:spMkLst>
        </pc:spChg>
        <pc:spChg chg="add mod">
          <ac:chgData name="Saulo Francesconi do Valle" userId="fdbdb1dd-6ac3-4c04-8f7d-f9bda130a991" providerId="ADAL" clId="{9662421B-36AD-481A-879F-B81164C5F056}" dt="2023-04-10T18:50:51.813" v="1525" actId="1035"/>
          <ac:spMkLst>
            <pc:docMk/>
            <pc:sldMk cId="4270281606" sldId="281"/>
            <ac:spMk id="15" creationId="{0A2D3954-7B19-4F34-B631-6F4CA9796A89}"/>
          </ac:spMkLst>
        </pc:spChg>
        <pc:spChg chg="add mod">
          <ac:chgData name="Saulo Francesconi do Valle" userId="fdbdb1dd-6ac3-4c04-8f7d-f9bda130a991" providerId="ADAL" clId="{9662421B-36AD-481A-879F-B81164C5F056}" dt="2023-04-10T18:50:51.813" v="1525" actId="1035"/>
          <ac:spMkLst>
            <pc:docMk/>
            <pc:sldMk cId="4270281606" sldId="281"/>
            <ac:spMk id="16" creationId="{0A2D3954-7B19-4F34-B631-6F4CA9796A89}"/>
          </ac:spMkLst>
        </pc:spChg>
        <pc:spChg chg="add del mod">
          <ac:chgData name="Saulo Francesconi do Valle" userId="fdbdb1dd-6ac3-4c04-8f7d-f9bda130a991" providerId="ADAL" clId="{9662421B-36AD-481A-879F-B81164C5F056}" dt="2023-04-10T19:33:09.340" v="1772" actId="20577"/>
          <ac:spMkLst>
            <pc:docMk/>
            <pc:sldMk cId="4270281606" sldId="281"/>
            <ac:spMk id="20" creationId="{53370175-D501-DBBA-5914-F561CDE61B89}"/>
          </ac:spMkLst>
        </pc:spChg>
        <pc:spChg chg="mod">
          <ac:chgData name="Saulo Francesconi do Valle" userId="fdbdb1dd-6ac3-4c04-8f7d-f9bda130a991" providerId="ADAL" clId="{9662421B-36AD-481A-879F-B81164C5F056}" dt="2023-04-10T18:21:00.767" v="1358" actId="113"/>
          <ac:spMkLst>
            <pc:docMk/>
            <pc:sldMk cId="4270281606" sldId="281"/>
            <ac:spMk id="22" creationId="{77E318A6-9738-4DF8-3F0B-9EDE01461C19}"/>
          </ac:spMkLst>
        </pc:spChg>
        <pc:grpChg chg="add mod">
          <ac:chgData name="Saulo Francesconi do Valle" userId="fdbdb1dd-6ac3-4c04-8f7d-f9bda130a991" providerId="ADAL" clId="{9662421B-36AD-481A-879F-B81164C5F056}" dt="2023-04-10T18:50:51.813" v="1525" actId="1035"/>
          <ac:grpSpMkLst>
            <pc:docMk/>
            <pc:sldMk cId="4270281606" sldId="281"/>
            <ac:grpSpMk id="14" creationId="{F0767D2E-E32A-6BDF-F7CA-8321274A17CB}"/>
          </ac:grpSpMkLst>
        </pc:grpChg>
        <pc:graphicFrameChg chg="add mod modGraphic">
          <ac:chgData name="Saulo Francesconi do Valle" userId="fdbdb1dd-6ac3-4c04-8f7d-f9bda130a991" providerId="ADAL" clId="{9662421B-36AD-481A-879F-B81164C5F056}" dt="2023-04-10T18:50:51.813" v="1525" actId="1035"/>
          <ac:graphicFrameMkLst>
            <pc:docMk/>
            <pc:sldMk cId="4270281606" sldId="281"/>
            <ac:graphicFrameMk id="4" creationId="{26CAA614-FE6B-ADDB-CB69-6F246E4CAE38}"/>
          </ac:graphicFrameMkLst>
        </pc:graphicFrameChg>
        <pc:graphicFrameChg chg="add mod">
          <ac:chgData name="Saulo Francesconi do Valle" userId="fdbdb1dd-6ac3-4c04-8f7d-f9bda130a991" providerId="ADAL" clId="{9662421B-36AD-481A-879F-B81164C5F056}" dt="2023-04-10T18:26:09.593" v="1389"/>
          <ac:graphicFrameMkLst>
            <pc:docMk/>
            <pc:sldMk cId="4270281606" sldId="281"/>
            <ac:graphicFrameMk id="5" creationId="{26CAA614-FE6B-ADDB-CB69-6F246E4CAE38}"/>
          </ac:graphicFrameMkLst>
        </pc:graphicFrameChg>
        <pc:graphicFrameChg chg="add mod">
          <ac:chgData name="Saulo Francesconi do Valle" userId="fdbdb1dd-6ac3-4c04-8f7d-f9bda130a991" providerId="ADAL" clId="{9662421B-36AD-481A-879F-B81164C5F056}" dt="2023-04-10T18:50:51.813" v="1525" actId="1035"/>
          <ac:graphicFrameMkLst>
            <pc:docMk/>
            <pc:sldMk cId="4270281606" sldId="281"/>
            <ac:graphicFrameMk id="6" creationId="{64AD9701-5318-FCA4-3C4C-E9C42148A12C}"/>
          </ac:graphicFrameMkLst>
        </pc:graphicFrameChg>
        <pc:graphicFrameChg chg="add mod">
          <ac:chgData name="Saulo Francesconi do Valle" userId="fdbdb1dd-6ac3-4c04-8f7d-f9bda130a991" providerId="ADAL" clId="{9662421B-36AD-481A-879F-B81164C5F056}" dt="2023-04-10T18:49:54.575" v="1493" actId="12789"/>
          <ac:graphicFrameMkLst>
            <pc:docMk/>
            <pc:sldMk cId="4270281606" sldId="281"/>
            <ac:graphicFrameMk id="8" creationId="{4D46446C-9614-2E91-5221-7C2B61178292}"/>
          </ac:graphicFrameMkLst>
        </pc:graphicFrameChg>
        <pc:picChg chg="add del mod">
          <ac:chgData name="Saulo Francesconi do Valle" userId="fdbdb1dd-6ac3-4c04-8f7d-f9bda130a991" providerId="ADAL" clId="{9662421B-36AD-481A-879F-B81164C5F056}" dt="2023-04-10T18:40:05.250" v="1403" actId="478"/>
          <ac:picMkLst>
            <pc:docMk/>
            <pc:sldMk cId="4270281606" sldId="281"/>
            <ac:picMk id="1026" creationId="{B71888C9-2A96-4811-626E-E3FAA0A06622}"/>
          </ac:picMkLst>
        </pc:picChg>
        <pc:picChg chg="add del mod">
          <ac:chgData name="Saulo Francesconi do Valle" userId="fdbdb1dd-6ac3-4c04-8f7d-f9bda130a991" providerId="ADAL" clId="{9662421B-36AD-481A-879F-B81164C5F056}" dt="2023-04-10T18:40:06.332" v="1404" actId="478"/>
          <ac:picMkLst>
            <pc:docMk/>
            <pc:sldMk cId="4270281606" sldId="281"/>
            <ac:picMk id="1028" creationId="{D6D54718-6FA7-4448-8B14-DD0A7ADFC970}"/>
          </ac:picMkLst>
        </pc:picChg>
      </pc:sldChg>
      <pc:sldChg chg="modSp del mod">
        <pc:chgData name="Saulo Francesconi do Valle" userId="fdbdb1dd-6ac3-4c04-8f7d-f9bda130a991" providerId="ADAL" clId="{9662421B-36AD-481A-879F-B81164C5F056}" dt="2023-04-10T19:20:05.118" v="1729" actId="47"/>
        <pc:sldMkLst>
          <pc:docMk/>
          <pc:sldMk cId="2119201145" sldId="282"/>
        </pc:sldMkLst>
        <pc:spChg chg="mod">
          <ac:chgData name="Saulo Francesconi do Valle" userId="fdbdb1dd-6ac3-4c04-8f7d-f9bda130a991" providerId="ADAL" clId="{9662421B-36AD-481A-879F-B81164C5F056}" dt="2023-04-10T19:11:42.265" v="1590" actId="404"/>
          <ac:spMkLst>
            <pc:docMk/>
            <pc:sldMk cId="2119201145" sldId="282"/>
            <ac:spMk id="9" creationId="{53370175-D501-DBBA-5914-F561CDE61B89}"/>
          </ac:spMkLst>
        </pc:spChg>
        <pc:spChg chg="mod">
          <ac:chgData name="Saulo Francesconi do Valle" userId="fdbdb1dd-6ac3-4c04-8f7d-f9bda130a991" providerId="ADAL" clId="{9662421B-36AD-481A-879F-B81164C5F056}" dt="2023-04-10T19:11:42.265" v="1590" actId="404"/>
          <ac:spMkLst>
            <pc:docMk/>
            <pc:sldMk cId="2119201145" sldId="282"/>
            <ac:spMk id="20" creationId="{53370175-D501-DBBA-5914-F561CDE61B89}"/>
          </ac:spMkLst>
        </pc:spChg>
      </pc:sldChg>
      <pc:sldChg chg="new del">
        <pc:chgData name="Saulo Francesconi do Valle" userId="fdbdb1dd-6ac3-4c04-8f7d-f9bda130a991" providerId="ADAL" clId="{9662421B-36AD-481A-879F-B81164C5F056}" dt="2023-03-31T12:59:45.816" v="70" actId="47"/>
        <pc:sldMkLst>
          <pc:docMk/>
          <pc:sldMk cId="800851648" sldId="283"/>
        </pc:sldMkLst>
      </pc:sldChg>
      <pc:sldChg chg="modSp add mod">
        <pc:chgData name="Saulo Francesconi do Valle" userId="fdbdb1dd-6ac3-4c04-8f7d-f9bda130a991" providerId="ADAL" clId="{9662421B-36AD-481A-879F-B81164C5F056}" dt="2023-04-10T21:11:03.860" v="2800" actId="948"/>
        <pc:sldMkLst>
          <pc:docMk/>
          <pc:sldMk cId="4052426024" sldId="283"/>
        </pc:sldMkLst>
        <pc:spChg chg="mod">
          <ac:chgData name="Saulo Francesconi do Valle" userId="fdbdb1dd-6ac3-4c04-8f7d-f9bda130a991" providerId="ADAL" clId="{9662421B-36AD-481A-879F-B81164C5F056}" dt="2023-04-10T21:11:03.860" v="2800" actId="948"/>
          <ac:spMkLst>
            <pc:docMk/>
            <pc:sldMk cId="4052426024" sldId="283"/>
            <ac:spMk id="6" creationId="{4D5A2845-88B3-1232-8544-4C8BFEAB7C9F}"/>
          </ac:spMkLst>
        </pc:spChg>
      </pc:sldChg>
      <pc:sldChg chg="addSp delSp modSp add mod">
        <pc:chgData name="Saulo Francesconi do Valle" userId="fdbdb1dd-6ac3-4c04-8f7d-f9bda130a991" providerId="ADAL" clId="{9662421B-36AD-481A-879F-B81164C5F056}" dt="2023-04-10T18:20:19.908" v="1354" actId="6549"/>
        <pc:sldMkLst>
          <pc:docMk/>
          <pc:sldMk cId="1064769014" sldId="284"/>
        </pc:sldMkLst>
        <pc:spChg chg="add mod">
          <ac:chgData name="Saulo Francesconi do Valle" userId="fdbdb1dd-6ac3-4c04-8f7d-f9bda130a991" providerId="ADAL" clId="{9662421B-36AD-481A-879F-B81164C5F056}" dt="2023-04-10T16:20:06.222" v="702" actId="6549"/>
          <ac:spMkLst>
            <pc:docMk/>
            <pc:sldMk cId="1064769014" sldId="284"/>
            <ac:spMk id="9" creationId="{92C81A8C-CD36-6ECA-CCBD-54029EE9B1BA}"/>
          </ac:spMkLst>
        </pc:spChg>
        <pc:spChg chg="add mod">
          <ac:chgData name="Saulo Francesconi do Valle" userId="fdbdb1dd-6ac3-4c04-8f7d-f9bda130a991" providerId="ADAL" clId="{9662421B-36AD-481A-879F-B81164C5F056}" dt="2023-04-10T17:08:27.580" v="951" actId="1076"/>
          <ac:spMkLst>
            <pc:docMk/>
            <pc:sldMk cId="1064769014" sldId="284"/>
            <ac:spMk id="10" creationId="{CE63A989-2056-ABF0-EB2A-0455BBA16FA5}"/>
          </ac:spMkLst>
        </pc:spChg>
        <pc:spChg chg="add mod">
          <ac:chgData name="Saulo Francesconi do Valle" userId="fdbdb1dd-6ac3-4c04-8f7d-f9bda130a991" providerId="ADAL" clId="{9662421B-36AD-481A-879F-B81164C5F056}" dt="2023-04-10T17:08:13.260" v="950" actId="1076"/>
          <ac:spMkLst>
            <pc:docMk/>
            <pc:sldMk cId="1064769014" sldId="284"/>
            <ac:spMk id="12" creationId="{55A1EDC0-69AF-FC92-C216-3A9E8B968B4F}"/>
          </ac:spMkLst>
        </pc:spChg>
        <pc:spChg chg="del mod">
          <ac:chgData name="Saulo Francesconi do Valle" userId="fdbdb1dd-6ac3-4c04-8f7d-f9bda130a991" providerId="ADAL" clId="{9662421B-36AD-481A-879F-B81164C5F056}" dt="2023-04-10T17:34:50.720" v="1334" actId="478"/>
          <ac:spMkLst>
            <pc:docMk/>
            <pc:sldMk cId="1064769014" sldId="284"/>
            <ac:spMk id="20" creationId="{53370175-D501-DBBA-5914-F561CDE61B89}"/>
          </ac:spMkLst>
        </pc:spChg>
        <pc:spChg chg="del mod">
          <ac:chgData name="Saulo Francesconi do Valle" userId="fdbdb1dd-6ac3-4c04-8f7d-f9bda130a991" providerId="ADAL" clId="{9662421B-36AD-481A-879F-B81164C5F056}" dt="2023-04-10T18:20:09.994" v="1352" actId="478"/>
          <ac:spMkLst>
            <pc:docMk/>
            <pc:sldMk cId="1064769014" sldId="284"/>
            <ac:spMk id="22" creationId="{77E318A6-9738-4DF8-3F0B-9EDE01461C19}"/>
          </ac:spMkLst>
        </pc:spChg>
        <pc:spChg chg="add mod">
          <ac:chgData name="Saulo Francesconi do Valle" userId="fdbdb1dd-6ac3-4c04-8f7d-f9bda130a991" providerId="ADAL" clId="{9662421B-36AD-481A-879F-B81164C5F056}" dt="2023-04-10T17:32:03.145" v="1269" actId="164"/>
          <ac:spMkLst>
            <pc:docMk/>
            <pc:sldMk cId="1064769014" sldId="284"/>
            <ac:spMk id="28" creationId="{563A1897-0FE1-026D-3305-521A5CB2E145}"/>
          </ac:spMkLst>
        </pc:spChg>
        <pc:spChg chg="add mod">
          <ac:chgData name="Saulo Francesconi do Valle" userId="fdbdb1dd-6ac3-4c04-8f7d-f9bda130a991" providerId="ADAL" clId="{9662421B-36AD-481A-879F-B81164C5F056}" dt="2023-04-10T17:31:59.928" v="1268" actId="164"/>
          <ac:spMkLst>
            <pc:docMk/>
            <pc:sldMk cId="1064769014" sldId="284"/>
            <ac:spMk id="29" creationId="{6F68D818-63AC-B2C5-5A47-0F742954BF20}"/>
          </ac:spMkLst>
        </pc:spChg>
        <pc:spChg chg="add mod">
          <ac:chgData name="Saulo Francesconi do Valle" userId="fdbdb1dd-6ac3-4c04-8f7d-f9bda130a991" providerId="ADAL" clId="{9662421B-36AD-481A-879F-B81164C5F056}" dt="2023-04-10T17:31:56.057" v="1267" actId="164"/>
          <ac:spMkLst>
            <pc:docMk/>
            <pc:sldMk cId="1064769014" sldId="284"/>
            <ac:spMk id="30" creationId="{E9980ED7-D065-9C7A-8BED-A48CFB8B3E3F}"/>
          </ac:spMkLst>
        </pc:spChg>
        <pc:spChg chg="add mod">
          <ac:chgData name="Saulo Francesconi do Valle" userId="fdbdb1dd-6ac3-4c04-8f7d-f9bda130a991" providerId="ADAL" clId="{9662421B-36AD-481A-879F-B81164C5F056}" dt="2023-04-10T17:31:52.615" v="1266" actId="164"/>
          <ac:spMkLst>
            <pc:docMk/>
            <pc:sldMk cId="1064769014" sldId="284"/>
            <ac:spMk id="31" creationId="{24F0A4A5-A762-EA57-2B2B-12BBB23BA403}"/>
          </ac:spMkLst>
        </pc:spChg>
        <pc:spChg chg="add mod">
          <ac:chgData name="Saulo Francesconi do Valle" userId="fdbdb1dd-6ac3-4c04-8f7d-f9bda130a991" providerId="ADAL" clId="{9662421B-36AD-481A-879F-B81164C5F056}" dt="2023-04-10T17:32:03.145" v="1269" actId="164"/>
          <ac:spMkLst>
            <pc:docMk/>
            <pc:sldMk cId="1064769014" sldId="284"/>
            <ac:spMk id="33" creationId="{FE5E5237-4646-7766-0F91-633681B78CE8}"/>
          </ac:spMkLst>
        </pc:spChg>
        <pc:spChg chg="add mod">
          <ac:chgData name="Saulo Francesconi do Valle" userId="fdbdb1dd-6ac3-4c04-8f7d-f9bda130a991" providerId="ADAL" clId="{9662421B-36AD-481A-879F-B81164C5F056}" dt="2023-04-10T17:31:59.928" v="1268" actId="164"/>
          <ac:spMkLst>
            <pc:docMk/>
            <pc:sldMk cId="1064769014" sldId="284"/>
            <ac:spMk id="34" creationId="{90CCAFBF-FF54-BABA-A7DD-F5E43119FD81}"/>
          </ac:spMkLst>
        </pc:spChg>
        <pc:spChg chg="add mod">
          <ac:chgData name="Saulo Francesconi do Valle" userId="fdbdb1dd-6ac3-4c04-8f7d-f9bda130a991" providerId="ADAL" clId="{9662421B-36AD-481A-879F-B81164C5F056}" dt="2023-04-10T17:31:56.057" v="1267" actId="164"/>
          <ac:spMkLst>
            <pc:docMk/>
            <pc:sldMk cId="1064769014" sldId="284"/>
            <ac:spMk id="35" creationId="{16A08632-EC7D-DDB2-FEB2-1CBDA7895A8B}"/>
          </ac:spMkLst>
        </pc:spChg>
        <pc:spChg chg="add mod">
          <ac:chgData name="Saulo Francesconi do Valle" userId="fdbdb1dd-6ac3-4c04-8f7d-f9bda130a991" providerId="ADAL" clId="{9662421B-36AD-481A-879F-B81164C5F056}" dt="2023-04-10T17:31:52.615" v="1266" actId="164"/>
          <ac:spMkLst>
            <pc:docMk/>
            <pc:sldMk cId="1064769014" sldId="284"/>
            <ac:spMk id="36" creationId="{C7818942-3257-FE25-7251-AC98AA65CEEA}"/>
          </ac:spMkLst>
        </pc:spChg>
        <pc:spChg chg="add mod">
          <ac:chgData name="Saulo Francesconi do Valle" userId="fdbdb1dd-6ac3-4c04-8f7d-f9bda130a991" providerId="ADAL" clId="{9662421B-36AD-481A-879F-B81164C5F056}" dt="2023-04-10T17:34:36.619" v="1332" actId="164"/>
          <ac:spMkLst>
            <pc:docMk/>
            <pc:sldMk cId="1064769014" sldId="284"/>
            <ac:spMk id="41" creationId="{C7CC8B51-E05C-8701-AF9D-12095EA04494}"/>
          </ac:spMkLst>
        </pc:spChg>
        <pc:spChg chg="add mod">
          <ac:chgData name="Saulo Francesconi do Valle" userId="fdbdb1dd-6ac3-4c04-8f7d-f9bda130a991" providerId="ADAL" clId="{9662421B-36AD-481A-879F-B81164C5F056}" dt="2023-04-10T18:20:19.908" v="1354" actId="6549"/>
          <ac:spMkLst>
            <pc:docMk/>
            <pc:sldMk cId="1064769014" sldId="284"/>
            <ac:spMk id="43" creationId="{BBE2C6CF-7701-B197-54FE-7B0A953C54DF}"/>
          </ac:spMkLst>
        </pc:spChg>
        <pc:grpChg chg="add mod">
          <ac:chgData name="Saulo Francesconi do Valle" userId="fdbdb1dd-6ac3-4c04-8f7d-f9bda130a991" providerId="ADAL" clId="{9662421B-36AD-481A-879F-B81164C5F056}" dt="2023-04-10T17:24:31.661" v="1188" actId="1038"/>
          <ac:grpSpMkLst>
            <pc:docMk/>
            <pc:sldMk cId="1064769014" sldId="284"/>
            <ac:grpSpMk id="27" creationId="{E2D73C2F-4C28-8354-E6D5-8298C11C75E2}"/>
          </ac:grpSpMkLst>
        </pc:grpChg>
        <pc:grpChg chg="add mod">
          <ac:chgData name="Saulo Francesconi do Valle" userId="fdbdb1dd-6ac3-4c04-8f7d-f9bda130a991" providerId="ADAL" clId="{9662421B-36AD-481A-879F-B81164C5F056}" dt="2023-04-10T17:34:36.619" v="1332" actId="164"/>
          <ac:grpSpMkLst>
            <pc:docMk/>
            <pc:sldMk cId="1064769014" sldId="284"/>
            <ac:grpSpMk id="37" creationId="{CB8CFFBD-8F18-D538-5D50-1D936D8C8951}"/>
          </ac:grpSpMkLst>
        </pc:grpChg>
        <pc:grpChg chg="add mod">
          <ac:chgData name="Saulo Francesconi do Valle" userId="fdbdb1dd-6ac3-4c04-8f7d-f9bda130a991" providerId="ADAL" clId="{9662421B-36AD-481A-879F-B81164C5F056}" dt="2023-04-10T17:34:36.619" v="1332" actId="164"/>
          <ac:grpSpMkLst>
            <pc:docMk/>
            <pc:sldMk cId="1064769014" sldId="284"/>
            <ac:grpSpMk id="38" creationId="{47F7AE79-303C-EA72-3DD3-7C460BF11AEC}"/>
          </ac:grpSpMkLst>
        </pc:grpChg>
        <pc:grpChg chg="add mod">
          <ac:chgData name="Saulo Francesconi do Valle" userId="fdbdb1dd-6ac3-4c04-8f7d-f9bda130a991" providerId="ADAL" clId="{9662421B-36AD-481A-879F-B81164C5F056}" dt="2023-04-10T17:34:36.619" v="1332" actId="164"/>
          <ac:grpSpMkLst>
            <pc:docMk/>
            <pc:sldMk cId="1064769014" sldId="284"/>
            <ac:grpSpMk id="39" creationId="{34C978A9-4900-3870-245B-C02D141B3529}"/>
          </ac:grpSpMkLst>
        </pc:grpChg>
        <pc:grpChg chg="add mod">
          <ac:chgData name="Saulo Francesconi do Valle" userId="fdbdb1dd-6ac3-4c04-8f7d-f9bda130a991" providerId="ADAL" clId="{9662421B-36AD-481A-879F-B81164C5F056}" dt="2023-04-10T17:34:36.619" v="1332" actId="164"/>
          <ac:grpSpMkLst>
            <pc:docMk/>
            <pc:sldMk cId="1064769014" sldId="284"/>
            <ac:grpSpMk id="40" creationId="{1FCAA503-B440-1CFB-595B-C02A559698B5}"/>
          </ac:grpSpMkLst>
        </pc:grpChg>
        <pc:grpChg chg="add mod">
          <ac:chgData name="Saulo Francesconi do Valle" userId="fdbdb1dd-6ac3-4c04-8f7d-f9bda130a991" providerId="ADAL" clId="{9662421B-36AD-481A-879F-B81164C5F056}" dt="2023-04-10T17:34:41.184" v="1333" actId="1076"/>
          <ac:grpSpMkLst>
            <pc:docMk/>
            <pc:sldMk cId="1064769014" sldId="284"/>
            <ac:grpSpMk id="42" creationId="{E159095F-1638-A767-9E79-898B4F79AC5C}"/>
          </ac:grpSpMkLst>
        </pc:grpChg>
        <pc:graphicFrameChg chg="add mod">
          <ac:chgData name="Saulo Francesconi do Valle" userId="fdbdb1dd-6ac3-4c04-8f7d-f9bda130a991" providerId="ADAL" clId="{9662421B-36AD-481A-879F-B81164C5F056}" dt="2023-04-10T17:07:49.903" v="949"/>
          <ac:graphicFrameMkLst>
            <pc:docMk/>
            <pc:sldMk cId="1064769014" sldId="284"/>
            <ac:graphicFrameMk id="6" creationId="{7FB22987-7987-F8A6-5C57-50FB979A4B7F}"/>
          </ac:graphicFrameMkLst>
        </pc:graphicFrameChg>
        <pc:graphicFrameChg chg="add del mod">
          <ac:chgData name="Saulo Francesconi do Valle" userId="fdbdb1dd-6ac3-4c04-8f7d-f9bda130a991" providerId="ADAL" clId="{9662421B-36AD-481A-879F-B81164C5F056}" dt="2023-04-10T16:47:03.396" v="867" actId="478"/>
          <ac:graphicFrameMkLst>
            <pc:docMk/>
            <pc:sldMk cId="1064769014" sldId="284"/>
            <ac:graphicFrameMk id="8" creationId="{2AC3C29F-95B4-EA64-6B5E-EB0D9E7B2B96}"/>
          </ac:graphicFrameMkLst>
        </pc:graphicFrameChg>
        <pc:graphicFrameChg chg="add mod">
          <ac:chgData name="Saulo Francesconi do Valle" userId="fdbdb1dd-6ac3-4c04-8f7d-f9bda130a991" providerId="ADAL" clId="{9662421B-36AD-481A-879F-B81164C5F056}" dt="2023-04-10T17:24:25.431" v="1183" actId="12789"/>
          <ac:graphicFrameMkLst>
            <pc:docMk/>
            <pc:sldMk cId="1064769014" sldId="284"/>
            <ac:graphicFrameMk id="14" creationId="{5AFA9183-2172-52C0-FA39-259D7B422DF3}"/>
          </ac:graphicFrameMkLst>
        </pc:graphicFrameChg>
        <pc:graphicFrameChg chg="add del mod">
          <ac:chgData name="Saulo Francesconi do Valle" userId="fdbdb1dd-6ac3-4c04-8f7d-f9bda130a991" providerId="ADAL" clId="{9662421B-36AD-481A-879F-B81164C5F056}" dt="2023-04-10T16:45:30.851" v="829" actId="478"/>
          <ac:graphicFrameMkLst>
            <pc:docMk/>
            <pc:sldMk cId="1064769014" sldId="284"/>
            <ac:graphicFrameMk id="15" creationId="{5DBAC1E4-CD23-B46A-46E6-6B47749FBB72}"/>
          </ac:graphicFrameMkLst>
        </pc:graphicFrameChg>
        <pc:graphicFrameChg chg="add mod">
          <ac:chgData name="Saulo Francesconi do Valle" userId="fdbdb1dd-6ac3-4c04-8f7d-f9bda130a991" providerId="ADAL" clId="{9662421B-36AD-481A-879F-B81164C5F056}" dt="2023-04-10T16:43:02.427" v="777" actId="571"/>
          <ac:graphicFrameMkLst>
            <pc:docMk/>
            <pc:sldMk cId="1064769014" sldId="284"/>
            <ac:graphicFrameMk id="16" creationId="{9324602C-0052-EB07-3698-E5CE2EB14642}"/>
          </ac:graphicFrameMkLst>
        </pc:graphicFrameChg>
        <pc:graphicFrameChg chg="add mod">
          <ac:chgData name="Saulo Francesconi do Valle" userId="fdbdb1dd-6ac3-4c04-8f7d-f9bda130a991" providerId="ADAL" clId="{9662421B-36AD-481A-879F-B81164C5F056}" dt="2023-04-10T17:24:25.431" v="1183" actId="12789"/>
          <ac:graphicFrameMkLst>
            <pc:docMk/>
            <pc:sldMk cId="1064769014" sldId="284"/>
            <ac:graphicFrameMk id="17" creationId="{9D741F6E-5C07-5016-D7D5-E1A204957532}"/>
          </ac:graphicFrameMkLst>
        </pc:graphicFrameChg>
        <pc:graphicFrameChg chg="add mod">
          <ac:chgData name="Saulo Francesconi do Valle" userId="fdbdb1dd-6ac3-4c04-8f7d-f9bda130a991" providerId="ADAL" clId="{9662421B-36AD-481A-879F-B81164C5F056}" dt="2023-04-10T16:45:52.143" v="834" actId="571"/>
          <ac:graphicFrameMkLst>
            <pc:docMk/>
            <pc:sldMk cId="1064769014" sldId="284"/>
            <ac:graphicFrameMk id="18" creationId="{FCFBBB22-A02C-2A88-4289-7CD86008ED58}"/>
          </ac:graphicFrameMkLst>
        </pc:graphicFrameChg>
        <pc:graphicFrameChg chg="add mod">
          <ac:chgData name="Saulo Francesconi do Valle" userId="fdbdb1dd-6ac3-4c04-8f7d-f9bda130a991" providerId="ADAL" clId="{9662421B-36AD-481A-879F-B81164C5F056}" dt="2023-04-10T16:45:52.143" v="834" actId="571"/>
          <ac:graphicFrameMkLst>
            <pc:docMk/>
            <pc:sldMk cId="1064769014" sldId="284"/>
            <ac:graphicFrameMk id="19" creationId="{C45A4484-7192-EDE0-F782-8C110351172C}"/>
          </ac:graphicFrameMkLst>
        </pc:graphicFrameChg>
        <pc:graphicFrameChg chg="add mod">
          <ac:chgData name="Saulo Francesconi do Valle" userId="fdbdb1dd-6ac3-4c04-8f7d-f9bda130a991" providerId="ADAL" clId="{9662421B-36AD-481A-879F-B81164C5F056}" dt="2023-04-10T17:24:25.431" v="1183" actId="12789"/>
          <ac:graphicFrameMkLst>
            <pc:docMk/>
            <pc:sldMk cId="1064769014" sldId="284"/>
            <ac:graphicFrameMk id="21" creationId="{CB61A3DA-943D-9522-81D4-A137CD9F3A18}"/>
          </ac:graphicFrameMkLst>
        </pc:graphicFrameChg>
        <pc:graphicFrameChg chg="add mod">
          <ac:chgData name="Saulo Francesconi do Valle" userId="fdbdb1dd-6ac3-4c04-8f7d-f9bda130a991" providerId="ADAL" clId="{9662421B-36AD-481A-879F-B81164C5F056}" dt="2023-04-10T17:24:25.431" v="1183" actId="12789"/>
          <ac:graphicFrameMkLst>
            <pc:docMk/>
            <pc:sldMk cId="1064769014" sldId="284"/>
            <ac:graphicFrameMk id="23" creationId="{2445D10C-03C0-15C7-6206-48229EA76797}"/>
          </ac:graphicFrameMkLst>
        </pc:graphicFrameChg>
        <pc:graphicFrameChg chg="add mod">
          <ac:chgData name="Saulo Francesconi do Valle" userId="fdbdb1dd-6ac3-4c04-8f7d-f9bda130a991" providerId="ADAL" clId="{9662421B-36AD-481A-879F-B81164C5F056}" dt="2023-04-10T17:24:25.431" v="1183" actId="12789"/>
          <ac:graphicFrameMkLst>
            <pc:docMk/>
            <pc:sldMk cId="1064769014" sldId="284"/>
            <ac:graphicFrameMk id="24" creationId="{B7684DA0-A3C4-E58E-2645-B62EEC0AE80B}"/>
          </ac:graphicFrameMkLst>
        </pc:graphicFrameChg>
        <pc:graphicFrameChg chg="add mod">
          <ac:chgData name="Saulo Francesconi do Valle" userId="fdbdb1dd-6ac3-4c04-8f7d-f9bda130a991" providerId="ADAL" clId="{9662421B-36AD-481A-879F-B81164C5F056}" dt="2023-04-10T17:24:25.431" v="1183" actId="12789"/>
          <ac:graphicFrameMkLst>
            <pc:docMk/>
            <pc:sldMk cId="1064769014" sldId="284"/>
            <ac:graphicFrameMk id="25" creationId="{39043F94-EAEF-941F-9ADB-C02DCA484A74}"/>
          </ac:graphicFrameMkLst>
        </pc:graphicFrameChg>
        <pc:graphicFrameChg chg="add mod modGraphic">
          <ac:chgData name="Saulo Francesconi do Valle" userId="fdbdb1dd-6ac3-4c04-8f7d-f9bda130a991" providerId="ADAL" clId="{9662421B-36AD-481A-879F-B81164C5F056}" dt="2023-04-10T17:24:25.431" v="1183" actId="12789"/>
          <ac:graphicFrameMkLst>
            <pc:docMk/>
            <pc:sldMk cId="1064769014" sldId="284"/>
            <ac:graphicFrameMk id="26" creationId="{5241DEB3-0A76-D2EE-53F7-47A112F3048D}"/>
          </ac:graphicFrameMkLst>
        </pc:graphicFrameChg>
        <pc:graphicFrameChg chg="add del mod">
          <ac:chgData name="Saulo Francesconi do Valle" userId="fdbdb1dd-6ac3-4c04-8f7d-f9bda130a991" providerId="ADAL" clId="{9662421B-36AD-481A-879F-B81164C5F056}" dt="2023-04-10T17:28:13.796" v="1217"/>
          <ac:graphicFrameMkLst>
            <pc:docMk/>
            <pc:sldMk cId="1064769014" sldId="284"/>
            <ac:graphicFrameMk id="32" creationId="{10407CDE-FFC7-1AD5-4A1C-FB4862F79E36}"/>
          </ac:graphicFrameMkLst>
        </pc:graphicFrameChg>
        <pc:picChg chg="mod">
          <ac:chgData name="Saulo Francesconi do Valle" userId="fdbdb1dd-6ac3-4c04-8f7d-f9bda130a991" providerId="ADAL" clId="{9662421B-36AD-481A-879F-B81164C5F056}" dt="2023-04-10T16:16:50.871" v="657" actId="1076"/>
          <ac:picMkLst>
            <pc:docMk/>
            <pc:sldMk cId="1064769014" sldId="284"/>
            <ac:picMk id="11" creationId="{A23DAE79-E1EC-F1D1-BBC8-D739D8DC9292}"/>
          </ac:picMkLst>
        </pc:picChg>
      </pc:sldChg>
      <pc:sldChg chg="addSp delSp modSp add del mod">
        <pc:chgData name="Saulo Francesconi do Valle" userId="fdbdb1dd-6ac3-4c04-8f7d-f9bda130a991" providerId="ADAL" clId="{9662421B-36AD-481A-879F-B81164C5F056}" dt="2023-04-10T19:19:56.338" v="1728" actId="47"/>
        <pc:sldMkLst>
          <pc:docMk/>
          <pc:sldMk cId="3279484614" sldId="285"/>
        </pc:sldMkLst>
        <pc:spChg chg="add mod">
          <ac:chgData name="Saulo Francesconi do Valle" userId="fdbdb1dd-6ac3-4c04-8f7d-f9bda130a991" providerId="ADAL" clId="{9662421B-36AD-481A-879F-B81164C5F056}" dt="2023-04-10T19:10:19.493" v="1584" actId="20577"/>
          <ac:spMkLst>
            <pc:docMk/>
            <pc:sldMk cId="3279484614" sldId="285"/>
            <ac:spMk id="4" creationId="{62112CEF-F3A3-FFA2-3DF5-6148F960F91F}"/>
          </ac:spMkLst>
        </pc:spChg>
        <pc:spChg chg="del">
          <ac:chgData name="Saulo Francesconi do Valle" userId="fdbdb1dd-6ac3-4c04-8f7d-f9bda130a991" providerId="ADAL" clId="{9662421B-36AD-481A-879F-B81164C5F056}" dt="2023-04-10T19:11:33.335" v="1588" actId="478"/>
          <ac:spMkLst>
            <pc:docMk/>
            <pc:sldMk cId="3279484614" sldId="285"/>
            <ac:spMk id="9" creationId="{53370175-D501-DBBA-5914-F561CDE61B89}"/>
          </ac:spMkLst>
        </pc:spChg>
        <pc:spChg chg="del">
          <ac:chgData name="Saulo Francesconi do Valle" userId="fdbdb1dd-6ac3-4c04-8f7d-f9bda130a991" providerId="ADAL" clId="{9662421B-36AD-481A-879F-B81164C5F056}" dt="2023-04-10T19:11:33.335" v="1588" actId="478"/>
          <ac:spMkLst>
            <pc:docMk/>
            <pc:sldMk cId="3279484614" sldId="285"/>
            <ac:spMk id="10" creationId="{53370175-D501-DBBA-5914-F561CDE61B89}"/>
          </ac:spMkLst>
        </pc:spChg>
        <pc:spChg chg="del">
          <ac:chgData name="Saulo Francesconi do Valle" userId="fdbdb1dd-6ac3-4c04-8f7d-f9bda130a991" providerId="ADAL" clId="{9662421B-36AD-481A-879F-B81164C5F056}" dt="2023-04-10T19:10:24.567" v="1585" actId="478"/>
          <ac:spMkLst>
            <pc:docMk/>
            <pc:sldMk cId="3279484614" sldId="285"/>
            <ac:spMk id="20" creationId="{53370175-D501-DBBA-5914-F561CDE61B89}"/>
          </ac:spMkLst>
        </pc:spChg>
      </pc:sldChg>
      <pc:sldChg chg="addSp modSp add mod">
        <pc:chgData name="Saulo Francesconi do Valle" userId="fdbdb1dd-6ac3-4c04-8f7d-f9bda130a991" providerId="ADAL" clId="{9662421B-36AD-481A-879F-B81164C5F056}" dt="2023-04-10T19:19:30.134" v="1727" actId="13822"/>
        <pc:sldMkLst>
          <pc:docMk/>
          <pc:sldMk cId="1619461612" sldId="286"/>
        </pc:sldMkLst>
        <pc:spChg chg="add mod">
          <ac:chgData name="Saulo Francesconi do Valle" userId="fdbdb1dd-6ac3-4c04-8f7d-f9bda130a991" providerId="ADAL" clId="{9662421B-36AD-481A-879F-B81164C5F056}" dt="2023-04-10T19:17:14.685" v="1676" actId="1035"/>
          <ac:spMkLst>
            <pc:docMk/>
            <pc:sldMk cId="1619461612" sldId="286"/>
            <ac:spMk id="4" creationId="{84B52373-0AFF-88F9-CBC8-BA2672E42D04}"/>
          </ac:spMkLst>
        </pc:spChg>
        <pc:spChg chg="add mod">
          <ac:chgData name="Saulo Francesconi do Valle" userId="fdbdb1dd-6ac3-4c04-8f7d-f9bda130a991" providerId="ADAL" clId="{9662421B-36AD-481A-879F-B81164C5F056}" dt="2023-04-10T19:18:40.013" v="1716" actId="1076"/>
          <ac:spMkLst>
            <pc:docMk/>
            <pc:sldMk cId="1619461612" sldId="286"/>
            <ac:spMk id="5" creationId="{18A84912-C20A-58DF-FA29-17BA2729E81C}"/>
          </ac:spMkLst>
        </pc:spChg>
        <pc:spChg chg="add mod">
          <ac:chgData name="Saulo Francesconi do Valle" userId="fdbdb1dd-6ac3-4c04-8f7d-f9bda130a991" providerId="ADAL" clId="{9662421B-36AD-481A-879F-B81164C5F056}" dt="2023-04-10T19:18:40.013" v="1716" actId="1076"/>
          <ac:spMkLst>
            <pc:docMk/>
            <pc:sldMk cId="1619461612" sldId="286"/>
            <ac:spMk id="6" creationId="{0C3452D3-7BB0-3420-F37B-E93F580BB1F6}"/>
          </ac:spMkLst>
        </pc:spChg>
        <pc:spChg chg="add mod">
          <ac:chgData name="Saulo Francesconi do Valle" userId="fdbdb1dd-6ac3-4c04-8f7d-f9bda130a991" providerId="ADAL" clId="{9662421B-36AD-481A-879F-B81164C5F056}" dt="2023-04-10T19:19:30.134" v="1727" actId="13822"/>
          <ac:spMkLst>
            <pc:docMk/>
            <pc:sldMk cId="1619461612" sldId="286"/>
            <ac:spMk id="8" creationId="{48159E45-E65C-5B1F-B7B8-3E5A3E8CDD80}"/>
          </ac:spMkLst>
        </pc:spChg>
        <pc:spChg chg="mod">
          <ac:chgData name="Saulo Francesconi do Valle" userId="fdbdb1dd-6ac3-4c04-8f7d-f9bda130a991" providerId="ADAL" clId="{9662421B-36AD-481A-879F-B81164C5F056}" dt="2023-04-10T19:18:51.871" v="1717" actId="1076"/>
          <ac:spMkLst>
            <pc:docMk/>
            <pc:sldMk cId="1619461612" sldId="286"/>
            <ac:spMk id="9" creationId="{53370175-D501-DBBA-5914-F561CDE61B89}"/>
          </ac:spMkLst>
        </pc:spChg>
        <pc:spChg chg="mod">
          <ac:chgData name="Saulo Francesconi do Valle" userId="fdbdb1dd-6ac3-4c04-8f7d-f9bda130a991" providerId="ADAL" clId="{9662421B-36AD-481A-879F-B81164C5F056}" dt="2023-04-10T19:18:51.871" v="1717" actId="1076"/>
          <ac:spMkLst>
            <pc:docMk/>
            <pc:sldMk cId="1619461612" sldId="286"/>
            <ac:spMk id="10" creationId="{53370175-D501-DBBA-5914-F561CDE61B89}"/>
          </ac:spMkLst>
        </pc:spChg>
        <pc:spChg chg="mod">
          <ac:chgData name="Saulo Francesconi do Valle" userId="fdbdb1dd-6ac3-4c04-8f7d-f9bda130a991" providerId="ADAL" clId="{9662421B-36AD-481A-879F-B81164C5F056}" dt="2023-04-10T19:18:51.871" v="1717" actId="1076"/>
          <ac:spMkLst>
            <pc:docMk/>
            <pc:sldMk cId="1619461612" sldId="286"/>
            <ac:spMk id="20" creationId="{53370175-D501-DBBA-5914-F561CDE61B89}"/>
          </ac:spMkLst>
        </pc:spChg>
      </pc:sldChg>
      <pc:sldChg chg="add del">
        <pc:chgData name="Saulo Francesconi do Valle" userId="fdbdb1dd-6ac3-4c04-8f7d-f9bda130a991" providerId="ADAL" clId="{9662421B-36AD-481A-879F-B81164C5F056}" dt="2023-04-10T19:43:39.774" v="1784" actId="47"/>
        <pc:sldMkLst>
          <pc:docMk/>
          <pc:sldMk cId="864927104" sldId="287"/>
        </pc:sldMkLst>
      </pc:sldChg>
      <pc:sldChg chg="addSp delSp modSp add mod ord">
        <pc:chgData name="Saulo Francesconi do Valle" userId="fdbdb1dd-6ac3-4c04-8f7d-f9bda130a991" providerId="ADAL" clId="{9662421B-36AD-481A-879F-B81164C5F056}" dt="2023-04-10T20:51:24.293" v="2690" actId="20577"/>
        <pc:sldMkLst>
          <pc:docMk/>
          <pc:sldMk cId="3991331446" sldId="288"/>
        </pc:sldMkLst>
        <pc:spChg chg="add mod">
          <ac:chgData name="Saulo Francesconi do Valle" userId="fdbdb1dd-6ac3-4c04-8f7d-f9bda130a991" providerId="ADAL" clId="{9662421B-36AD-481A-879F-B81164C5F056}" dt="2023-04-10T20:38:48.667" v="2374" actId="20577"/>
          <ac:spMkLst>
            <pc:docMk/>
            <pc:sldMk cId="3991331446" sldId="288"/>
            <ac:spMk id="5" creationId="{D8CE46D5-A4EB-37DF-673F-02CFE4331D40}"/>
          </ac:spMkLst>
        </pc:spChg>
        <pc:spChg chg="mod">
          <ac:chgData name="Saulo Francesconi do Valle" userId="fdbdb1dd-6ac3-4c04-8f7d-f9bda130a991" providerId="ADAL" clId="{9662421B-36AD-481A-879F-B81164C5F056}" dt="2023-04-10T19:44:02.532" v="1825" actId="20577"/>
          <ac:spMkLst>
            <pc:docMk/>
            <pc:sldMk cId="3991331446" sldId="288"/>
            <ac:spMk id="9" creationId="{92C81A8C-CD36-6ECA-CCBD-54029EE9B1BA}"/>
          </ac:spMkLst>
        </pc:spChg>
        <pc:spChg chg="del mod">
          <ac:chgData name="Saulo Francesconi do Valle" userId="fdbdb1dd-6ac3-4c04-8f7d-f9bda130a991" providerId="ADAL" clId="{9662421B-36AD-481A-879F-B81164C5F056}" dt="2023-04-10T19:55:11.356" v="2045" actId="478"/>
          <ac:spMkLst>
            <pc:docMk/>
            <pc:sldMk cId="3991331446" sldId="288"/>
            <ac:spMk id="10" creationId="{CE63A989-2056-ABF0-EB2A-0455BBA16FA5}"/>
          </ac:spMkLst>
        </pc:spChg>
        <pc:spChg chg="del">
          <ac:chgData name="Saulo Francesconi do Valle" userId="fdbdb1dd-6ac3-4c04-8f7d-f9bda130a991" providerId="ADAL" clId="{9662421B-36AD-481A-879F-B81164C5F056}" dt="2023-04-10T19:48:55.910" v="1865" actId="478"/>
          <ac:spMkLst>
            <pc:docMk/>
            <pc:sldMk cId="3991331446" sldId="288"/>
            <ac:spMk id="12" creationId="{55A1EDC0-69AF-FC92-C216-3A9E8B968B4F}"/>
          </ac:spMkLst>
        </pc:spChg>
        <pc:spChg chg="add mod">
          <ac:chgData name="Saulo Francesconi do Valle" userId="fdbdb1dd-6ac3-4c04-8f7d-f9bda130a991" providerId="ADAL" clId="{9662421B-36AD-481A-879F-B81164C5F056}" dt="2023-04-10T19:54:26.220" v="2042"/>
          <ac:spMkLst>
            <pc:docMk/>
            <pc:sldMk cId="3991331446" sldId="288"/>
            <ac:spMk id="16" creationId="{F3F4F0FE-FFE8-75A6-6281-A2840CDB291A}"/>
          </ac:spMkLst>
        </pc:spChg>
        <pc:spChg chg="add mod">
          <ac:chgData name="Saulo Francesconi do Valle" userId="fdbdb1dd-6ac3-4c04-8f7d-f9bda130a991" providerId="ADAL" clId="{9662421B-36AD-481A-879F-B81164C5F056}" dt="2023-04-10T19:56:47.259" v="2111" actId="20577"/>
          <ac:spMkLst>
            <pc:docMk/>
            <pc:sldMk cId="3991331446" sldId="288"/>
            <ac:spMk id="19" creationId="{21E35E65-3D42-168B-E529-1AE66540455C}"/>
          </ac:spMkLst>
        </pc:spChg>
        <pc:spChg chg="mod">
          <ac:chgData name="Saulo Francesconi do Valle" userId="fdbdb1dd-6ac3-4c04-8f7d-f9bda130a991" providerId="ADAL" clId="{9662421B-36AD-481A-879F-B81164C5F056}" dt="2023-04-10T20:51:24.293" v="2690" actId="20577"/>
          <ac:spMkLst>
            <pc:docMk/>
            <pc:sldMk cId="3991331446" sldId="288"/>
            <ac:spMk id="43" creationId="{BBE2C6CF-7701-B197-54FE-7B0A953C54DF}"/>
          </ac:spMkLst>
        </pc:spChg>
        <pc:spChg chg="mod">
          <ac:chgData name="Saulo Francesconi do Valle" userId="fdbdb1dd-6ac3-4c04-8f7d-f9bda130a991" providerId="ADAL" clId="{9662421B-36AD-481A-879F-B81164C5F056}" dt="2023-04-10T20:45:07.373" v="2412"/>
          <ac:spMkLst>
            <pc:docMk/>
            <pc:sldMk cId="3991331446" sldId="288"/>
            <ac:spMk id="46" creationId="{E0720B82-1415-AFCC-A78F-ED42D495A438}"/>
          </ac:spMkLst>
        </pc:spChg>
        <pc:spChg chg="del mod">
          <ac:chgData name="Saulo Francesconi do Valle" userId="fdbdb1dd-6ac3-4c04-8f7d-f9bda130a991" providerId="ADAL" clId="{9662421B-36AD-481A-879F-B81164C5F056}" dt="2023-04-10T20:48:31.751" v="2611" actId="478"/>
          <ac:spMkLst>
            <pc:docMk/>
            <pc:sldMk cId="3991331446" sldId="288"/>
            <ac:spMk id="47" creationId="{3B325A39-4053-4CA5-7273-08BACFFCA775}"/>
          </ac:spMkLst>
        </pc:spChg>
        <pc:spChg chg="del mod">
          <ac:chgData name="Saulo Francesconi do Valle" userId="fdbdb1dd-6ac3-4c04-8f7d-f9bda130a991" providerId="ADAL" clId="{9662421B-36AD-481A-879F-B81164C5F056}" dt="2023-04-10T20:48:34.463" v="2612" actId="478"/>
          <ac:spMkLst>
            <pc:docMk/>
            <pc:sldMk cId="3991331446" sldId="288"/>
            <ac:spMk id="48" creationId="{6D9374C4-7F84-F1D0-3629-C853F08ACA24}"/>
          </ac:spMkLst>
        </pc:spChg>
        <pc:spChg chg="mod">
          <ac:chgData name="Saulo Francesconi do Valle" userId="fdbdb1dd-6ac3-4c04-8f7d-f9bda130a991" providerId="ADAL" clId="{9662421B-36AD-481A-879F-B81164C5F056}" dt="2023-04-10T20:48:25.246" v="2610" actId="207"/>
          <ac:spMkLst>
            <pc:docMk/>
            <pc:sldMk cId="3991331446" sldId="288"/>
            <ac:spMk id="49" creationId="{4F468F33-652B-FC65-D5FA-E48EEFDA7A54}"/>
          </ac:spMkLst>
        </pc:spChg>
        <pc:spChg chg="mod">
          <ac:chgData name="Saulo Francesconi do Valle" userId="fdbdb1dd-6ac3-4c04-8f7d-f9bda130a991" providerId="ADAL" clId="{9662421B-36AD-481A-879F-B81164C5F056}" dt="2023-04-10T20:48:12.446" v="2609" actId="20577"/>
          <ac:spMkLst>
            <pc:docMk/>
            <pc:sldMk cId="3991331446" sldId="288"/>
            <ac:spMk id="50" creationId="{779E4176-9EF1-8E6D-7B3C-A376C3044859}"/>
          </ac:spMkLst>
        </pc:spChg>
        <pc:spChg chg="mod">
          <ac:chgData name="Saulo Francesconi do Valle" userId="fdbdb1dd-6ac3-4c04-8f7d-f9bda130a991" providerId="ADAL" clId="{9662421B-36AD-481A-879F-B81164C5F056}" dt="2023-04-10T20:48:50.678" v="2613" actId="207"/>
          <ac:spMkLst>
            <pc:docMk/>
            <pc:sldMk cId="3991331446" sldId="288"/>
            <ac:spMk id="51" creationId="{39F4EE81-36C4-0D99-3D52-06C18E05AE4F}"/>
          </ac:spMkLst>
        </pc:spChg>
        <pc:spChg chg="mod">
          <ac:chgData name="Saulo Francesconi do Valle" userId="fdbdb1dd-6ac3-4c04-8f7d-f9bda130a991" providerId="ADAL" clId="{9662421B-36AD-481A-879F-B81164C5F056}" dt="2023-04-10T20:46:27.970" v="2545" actId="20577"/>
          <ac:spMkLst>
            <pc:docMk/>
            <pc:sldMk cId="3991331446" sldId="288"/>
            <ac:spMk id="52" creationId="{D42A24EC-AF6A-2930-B4AE-D22DF379C6BF}"/>
          </ac:spMkLst>
        </pc:spChg>
        <pc:spChg chg="mod">
          <ac:chgData name="Saulo Francesconi do Valle" userId="fdbdb1dd-6ac3-4c04-8f7d-f9bda130a991" providerId="ADAL" clId="{9662421B-36AD-481A-879F-B81164C5F056}" dt="2023-04-10T20:45:07.373" v="2412"/>
          <ac:spMkLst>
            <pc:docMk/>
            <pc:sldMk cId="3991331446" sldId="288"/>
            <ac:spMk id="53" creationId="{8D2139CD-1008-253C-9265-1F24D40E314B}"/>
          </ac:spMkLst>
        </pc:spChg>
        <pc:spChg chg="mod">
          <ac:chgData name="Saulo Francesconi do Valle" userId="fdbdb1dd-6ac3-4c04-8f7d-f9bda130a991" providerId="ADAL" clId="{9662421B-36AD-481A-879F-B81164C5F056}" dt="2023-04-10T20:46:00.557" v="2478" actId="6549"/>
          <ac:spMkLst>
            <pc:docMk/>
            <pc:sldMk cId="3991331446" sldId="288"/>
            <ac:spMk id="54" creationId="{5ADD96E9-488A-76EF-41D7-362AC3740ED9}"/>
          </ac:spMkLst>
        </pc:spChg>
        <pc:grpChg chg="add mod">
          <ac:chgData name="Saulo Francesconi do Valle" userId="fdbdb1dd-6ac3-4c04-8f7d-f9bda130a991" providerId="ADAL" clId="{9662421B-36AD-481A-879F-B81164C5F056}" dt="2023-04-10T20:49:32.578" v="2620" actId="1035"/>
          <ac:grpSpMkLst>
            <pc:docMk/>
            <pc:sldMk cId="3991331446" sldId="288"/>
            <ac:grpSpMk id="20" creationId="{E3C12203-3757-4FB5-2A83-9D6795B59B28}"/>
          </ac:grpSpMkLst>
        </pc:grpChg>
        <pc:grpChg chg="mod">
          <ac:chgData name="Saulo Francesconi do Valle" userId="fdbdb1dd-6ac3-4c04-8f7d-f9bda130a991" providerId="ADAL" clId="{9662421B-36AD-481A-879F-B81164C5F056}" dt="2023-04-10T20:45:07.373" v="2412"/>
          <ac:grpSpMkLst>
            <pc:docMk/>
            <pc:sldMk cId="3991331446" sldId="288"/>
            <ac:grpSpMk id="22" creationId="{4D625FCB-2826-A077-69C6-0627588207FC}"/>
          </ac:grpSpMkLst>
        </pc:grpChg>
        <pc:grpChg chg="del mod">
          <ac:chgData name="Saulo Francesconi do Valle" userId="fdbdb1dd-6ac3-4c04-8f7d-f9bda130a991" providerId="ADAL" clId="{9662421B-36AD-481A-879F-B81164C5F056}" dt="2023-04-10T19:55:10.190" v="2044" actId="478"/>
          <ac:grpSpMkLst>
            <pc:docMk/>
            <pc:sldMk cId="3991331446" sldId="288"/>
            <ac:grpSpMk id="27" creationId="{E2D73C2F-4C28-8354-E6D5-8298C11C75E2}"/>
          </ac:grpSpMkLst>
        </pc:grpChg>
        <pc:grpChg chg="mod">
          <ac:chgData name="Saulo Francesconi do Valle" userId="fdbdb1dd-6ac3-4c04-8f7d-f9bda130a991" providerId="ADAL" clId="{9662421B-36AD-481A-879F-B81164C5F056}" dt="2023-04-10T20:45:07.373" v="2412"/>
          <ac:grpSpMkLst>
            <pc:docMk/>
            <pc:sldMk cId="3991331446" sldId="288"/>
            <ac:grpSpMk id="32" creationId="{A5DD0612-8C55-77C8-7F16-D8A8F261EC36}"/>
          </ac:grpSpMkLst>
        </pc:grpChg>
        <pc:grpChg chg="del mod">
          <ac:chgData name="Saulo Francesconi do Valle" userId="fdbdb1dd-6ac3-4c04-8f7d-f9bda130a991" providerId="ADAL" clId="{9662421B-36AD-481A-879F-B81164C5F056}" dt="2023-04-10T19:55:14.403" v="2046" actId="478"/>
          <ac:grpSpMkLst>
            <pc:docMk/>
            <pc:sldMk cId="3991331446" sldId="288"/>
            <ac:grpSpMk id="42" creationId="{E159095F-1638-A767-9E79-898B4F79AC5C}"/>
          </ac:grpSpMkLst>
        </pc:grpChg>
        <pc:grpChg chg="mod">
          <ac:chgData name="Saulo Francesconi do Valle" userId="fdbdb1dd-6ac3-4c04-8f7d-f9bda130a991" providerId="ADAL" clId="{9662421B-36AD-481A-879F-B81164C5F056}" dt="2023-04-10T20:45:07.373" v="2412"/>
          <ac:grpSpMkLst>
            <pc:docMk/>
            <pc:sldMk cId="3991331446" sldId="288"/>
            <ac:grpSpMk id="44" creationId="{93FC8EA8-36B8-842C-0622-F59C820472E2}"/>
          </ac:grpSpMkLst>
        </pc:grpChg>
        <pc:grpChg chg="del mod">
          <ac:chgData name="Saulo Francesconi do Valle" userId="fdbdb1dd-6ac3-4c04-8f7d-f9bda130a991" providerId="ADAL" clId="{9662421B-36AD-481A-879F-B81164C5F056}" dt="2023-04-10T20:48:31.751" v="2611" actId="478"/>
          <ac:grpSpMkLst>
            <pc:docMk/>
            <pc:sldMk cId="3991331446" sldId="288"/>
            <ac:grpSpMk id="45" creationId="{DB79ED2A-78DB-7C2F-B9D1-398320FA8578}"/>
          </ac:grpSpMkLst>
        </pc:grpChg>
        <pc:graphicFrameChg chg="add mod">
          <ac:chgData name="Saulo Francesconi do Valle" userId="fdbdb1dd-6ac3-4c04-8f7d-f9bda130a991" providerId="ADAL" clId="{9662421B-36AD-481A-879F-B81164C5F056}" dt="2023-04-10T20:39:27.468" v="2378" actId="554"/>
          <ac:graphicFrameMkLst>
            <pc:docMk/>
            <pc:sldMk cId="3991331446" sldId="288"/>
            <ac:graphicFrameMk id="4" creationId="{24E48125-3E0D-4299-323E-EE713F16301F}"/>
          </ac:graphicFrameMkLst>
        </pc:graphicFrameChg>
        <pc:graphicFrameChg chg="add del mod">
          <ac:chgData name="Saulo Francesconi do Valle" userId="fdbdb1dd-6ac3-4c04-8f7d-f9bda130a991" providerId="ADAL" clId="{9662421B-36AD-481A-879F-B81164C5F056}" dt="2023-04-10T20:42:10.785" v="2387" actId="20577"/>
          <ac:graphicFrameMkLst>
            <pc:docMk/>
            <pc:sldMk cId="3991331446" sldId="288"/>
            <ac:graphicFrameMk id="6" creationId="{7FB22987-7987-F8A6-5C57-50FB979A4B7F}"/>
          </ac:graphicFrameMkLst>
        </pc:graphicFrameChg>
        <pc:graphicFrameChg chg="add mod">
          <ac:chgData name="Saulo Francesconi do Valle" userId="fdbdb1dd-6ac3-4c04-8f7d-f9bda130a991" providerId="ADAL" clId="{9662421B-36AD-481A-879F-B81164C5F056}" dt="2023-04-10T20:42:25.333" v="2393" actId="20577"/>
          <ac:graphicFrameMkLst>
            <pc:docMk/>
            <pc:sldMk cId="3991331446" sldId="288"/>
            <ac:graphicFrameMk id="8" creationId="{96AB0E7E-A88C-0734-7C1D-20E986A05BFB}"/>
          </ac:graphicFrameMkLst>
        </pc:graphicFrameChg>
        <pc:graphicFrameChg chg="add mod">
          <ac:chgData name="Saulo Francesconi do Valle" userId="fdbdb1dd-6ac3-4c04-8f7d-f9bda130a991" providerId="ADAL" clId="{9662421B-36AD-481A-879F-B81164C5F056}" dt="2023-04-10T20:41:28.536" v="2385" actId="14100"/>
          <ac:graphicFrameMkLst>
            <pc:docMk/>
            <pc:sldMk cId="3991331446" sldId="288"/>
            <ac:graphicFrameMk id="15" creationId="{9401CDE4-BF2D-D1AB-E81C-02833E2A0546}"/>
          </ac:graphicFrameMkLst>
        </pc:graphicFrameChg>
        <pc:graphicFrameChg chg="add mod">
          <ac:chgData name="Saulo Francesconi do Valle" userId="fdbdb1dd-6ac3-4c04-8f7d-f9bda130a991" providerId="ADAL" clId="{9662421B-36AD-481A-879F-B81164C5F056}" dt="2023-04-10T20:49:02.985" v="2614" actId="207"/>
          <ac:graphicFrameMkLst>
            <pc:docMk/>
            <pc:sldMk cId="3991331446" sldId="288"/>
            <ac:graphicFrameMk id="18" creationId="{B2839754-2C64-45E0-9C47-90D9A843AEB5}"/>
          </ac:graphicFrameMkLst>
        </pc:graphicFrameChg>
        <pc:graphicFrameChg chg="del mod">
          <ac:chgData name="Saulo Francesconi do Valle" userId="fdbdb1dd-6ac3-4c04-8f7d-f9bda130a991" providerId="ADAL" clId="{9662421B-36AD-481A-879F-B81164C5F056}" dt="2023-04-10T19:55:08.294" v="2043" actId="478"/>
          <ac:graphicFrameMkLst>
            <pc:docMk/>
            <pc:sldMk cId="3991331446" sldId="288"/>
            <ac:graphicFrameMk id="26" creationId="{5241DEB3-0A76-D2EE-53F7-47A112F3048D}"/>
          </ac:graphicFrameMkLst>
        </pc:graphicFrameChg>
      </pc:sldChg>
      <pc:sldChg chg="modSp add mod">
        <pc:chgData name="Saulo Francesconi do Valle" userId="fdbdb1dd-6ac3-4c04-8f7d-f9bda130a991" providerId="ADAL" clId="{9662421B-36AD-481A-879F-B81164C5F056}" dt="2023-04-10T19:59:44.720" v="2136" actId="20577"/>
        <pc:sldMkLst>
          <pc:docMk/>
          <pc:sldMk cId="1810764877" sldId="289"/>
        </pc:sldMkLst>
        <pc:spChg chg="mod">
          <ac:chgData name="Saulo Francesconi do Valle" userId="fdbdb1dd-6ac3-4c04-8f7d-f9bda130a991" providerId="ADAL" clId="{9662421B-36AD-481A-879F-B81164C5F056}" dt="2023-04-10T19:59:44.720" v="2136" actId="20577"/>
          <ac:spMkLst>
            <pc:docMk/>
            <pc:sldMk cId="1810764877" sldId="289"/>
            <ac:spMk id="6" creationId="{4D5A2845-88B3-1232-8544-4C8BFEAB7C9F}"/>
          </ac:spMkLst>
        </pc:spChg>
      </pc:sldChg>
      <pc:sldChg chg="modSp add mod">
        <pc:chgData name="Saulo Francesconi do Valle" userId="fdbdb1dd-6ac3-4c04-8f7d-f9bda130a991" providerId="ADAL" clId="{9662421B-36AD-481A-879F-B81164C5F056}" dt="2023-04-10T20:53:10.210" v="2695" actId="113"/>
        <pc:sldMkLst>
          <pc:docMk/>
          <pc:sldMk cId="2889840407" sldId="290"/>
        </pc:sldMkLst>
        <pc:spChg chg="mod">
          <ac:chgData name="Saulo Francesconi do Valle" userId="fdbdb1dd-6ac3-4c04-8f7d-f9bda130a991" providerId="ADAL" clId="{9662421B-36AD-481A-879F-B81164C5F056}" dt="2023-04-10T20:53:10.210" v="2695" actId="113"/>
          <ac:spMkLst>
            <pc:docMk/>
            <pc:sldMk cId="2889840407" sldId="290"/>
            <ac:spMk id="6" creationId="{4D5A2845-88B3-1232-8544-4C8BFEAB7C9F}"/>
          </ac:spMkLst>
        </pc:spChg>
      </pc:sldChg>
      <pc:sldChg chg="modSp add mod">
        <pc:chgData name="Saulo Francesconi do Valle" userId="fdbdb1dd-6ac3-4c04-8f7d-f9bda130a991" providerId="ADAL" clId="{9662421B-36AD-481A-879F-B81164C5F056}" dt="2023-04-10T20:53:32.909" v="2698" actId="113"/>
        <pc:sldMkLst>
          <pc:docMk/>
          <pc:sldMk cId="2335053400" sldId="291"/>
        </pc:sldMkLst>
        <pc:spChg chg="mod">
          <ac:chgData name="Saulo Francesconi do Valle" userId="fdbdb1dd-6ac3-4c04-8f7d-f9bda130a991" providerId="ADAL" clId="{9662421B-36AD-481A-879F-B81164C5F056}" dt="2023-04-10T20:53:32.909" v="2698" actId="113"/>
          <ac:spMkLst>
            <pc:docMk/>
            <pc:sldMk cId="2335053400" sldId="291"/>
            <ac:spMk id="6" creationId="{4D5A2845-88B3-1232-8544-4C8BFEAB7C9F}"/>
          </ac:spMkLst>
        </pc:spChg>
      </pc:sldChg>
      <pc:sldChg chg="modSp add mod">
        <pc:chgData name="Saulo Francesconi do Valle" userId="fdbdb1dd-6ac3-4c04-8f7d-f9bda130a991" providerId="ADAL" clId="{9662421B-36AD-481A-879F-B81164C5F056}" dt="2023-04-10T20:54:21.717" v="2700"/>
        <pc:sldMkLst>
          <pc:docMk/>
          <pc:sldMk cId="2824530956" sldId="292"/>
        </pc:sldMkLst>
        <pc:spChg chg="mod">
          <ac:chgData name="Saulo Francesconi do Valle" userId="fdbdb1dd-6ac3-4c04-8f7d-f9bda130a991" providerId="ADAL" clId="{9662421B-36AD-481A-879F-B81164C5F056}" dt="2023-04-10T20:54:21.717" v="2700"/>
          <ac:spMkLst>
            <pc:docMk/>
            <pc:sldMk cId="2824530956" sldId="292"/>
            <ac:spMk id="6" creationId="{4D5A2845-88B3-1232-8544-4C8BFEAB7C9F}"/>
          </ac:spMkLst>
        </pc:spChg>
      </pc:sldChg>
      <pc:sldChg chg="modSp add mod">
        <pc:chgData name="Saulo Francesconi do Valle" userId="fdbdb1dd-6ac3-4c04-8f7d-f9bda130a991" providerId="ADAL" clId="{9662421B-36AD-481A-879F-B81164C5F056}" dt="2023-04-10T21:07:06.542" v="2755" actId="113"/>
        <pc:sldMkLst>
          <pc:docMk/>
          <pc:sldMk cId="2755169933" sldId="293"/>
        </pc:sldMkLst>
        <pc:spChg chg="mod">
          <ac:chgData name="Saulo Francesconi do Valle" userId="fdbdb1dd-6ac3-4c04-8f7d-f9bda130a991" providerId="ADAL" clId="{9662421B-36AD-481A-879F-B81164C5F056}" dt="2023-04-10T21:07:06.542" v="2755" actId="113"/>
          <ac:spMkLst>
            <pc:docMk/>
            <pc:sldMk cId="2755169933" sldId="293"/>
            <ac:spMk id="6" creationId="{4D5A2845-88B3-1232-8544-4C8BFEAB7C9F}"/>
          </ac:spMkLst>
        </pc:spChg>
      </pc:sldChg>
      <pc:sldChg chg="modSp add mod">
        <pc:chgData name="Saulo Francesconi do Valle" userId="fdbdb1dd-6ac3-4c04-8f7d-f9bda130a991" providerId="ADAL" clId="{9662421B-36AD-481A-879F-B81164C5F056}" dt="2023-04-10T21:07:11.705" v="2756" actId="113"/>
        <pc:sldMkLst>
          <pc:docMk/>
          <pc:sldMk cId="2091690059" sldId="294"/>
        </pc:sldMkLst>
        <pc:spChg chg="mod">
          <ac:chgData name="Saulo Francesconi do Valle" userId="fdbdb1dd-6ac3-4c04-8f7d-f9bda130a991" providerId="ADAL" clId="{9662421B-36AD-481A-879F-B81164C5F056}" dt="2023-04-10T21:07:11.705" v="2756" actId="113"/>
          <ac:spMkLst>
            <pc:docMk/>
            <pc:sldMk cId="2091690059" sldId="294"/>
            <ac:spMk id="6" creationId="{4D5A2845-88B3-1232-8544-4C8BFEAB7C9F}"/>
          </ac:spMkLst>
        </pc:spChg>
      </pc:sldChg>
      <pc:sldChg chg="modSp add mod">
        <pc:chgData name="Saulo Francesconi do Valle" userId="fdbdb1dd-6ac3-4c04-8f7d-f9bda130a991" providerId="ADAL" clId="{9662421B-36AD-481A-879F-B81164C5F056}" dt="2023-04-10T21:06:54.946" v="2754" actId="20577"/>
        <pc:sldMkLst>
          <pc:docMk/>
          <pc:sldMk cId="3739556539" sldId="295"/>
        </pc:sldMkLst>
        <pc:spChg chg="mod">
          <ac:chgData name="Saulo Francesconi do Valle" userId="fdbdb1dd-6ac3-4c04-8f7d-f9bda130a991" providerId="ADAL" clId="{9662421B-36AD-481A-879F-B81164C5F056}" dt="2023-04-10T21:06:54.946" v="2754" actId="20577"/>
          <ac:spMkLst>
            <pc:docMk/>
            <pc:sldMk cId="3739556539" sldId="295"/>
            <ac:spMk id="43" creationId="{BBE2C6CF-7701-B197-54FE-7B0A953C54DF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 algn="l"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400" b="1" dirty="0"/>
              <a:t>ATAQUE NA PANDEMIA</a:t>
            </a:r>
          </a:p>
        </c:rich>
      </c:tx>
      <c:layout>
        <c:manualLayout>
          <c:xMode val="edge"/>
          <c:yMode val="edge"/>
          <c:x val="1.5441313976377956E-2"/>
          <c:y val="8.6367164156266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 algn="l"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1.7187500000000001E-2"/>
          <c:y val="0.32582555555555565"/>
          <c:w val="0.96562499999999996"/>
          <c:h val="0.5189522222222221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Não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1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Planilha1!$B$2</c:f>
              <c:numCache>
                <c:formatCode>0%</c:formatCode>
                <c:ptCount val="1"/>
                <c:pt idx="0">
                  <c:v>0.74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98-4775-B9E4-1C6EF4E7250E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Sim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Planilha1!$C$2</c:f>
              <c:numCache>
                <c:formatCode>0%</c:formatCode>
                <c:ptCount val="1"/>
                <c:pt idx="0">
                  <c:v>0.26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E98-4775-B9E4-1C6EF4E7250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5951912"/>
        <c:axId val="355951520"/>
      </c:barChart>
      <c:catAx>
        <c:axId val="3559519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55951520"/>
        <c:crosses val="autoZero"/>
        <c:auto val="1"/>
        <c:lblAlgn val="ctr"/>
        <c:lblOffset val="100"/>
        <c:noMultiLvlLbl val="0"/>
      </c:catAx>
      <c:valAx>
        <c:axId val="355951520"/>
        <c:scaling>
          <c:orientation val="minMax"/>
          <c:max val="1"/>
        </c:scaling>
        <c:delete val="1"/>
        <c:axPos val="b"/>
        <c:numFmt formatCode="0%" sourceLinked="1"/>
        <c:majorTickMark val="out"/>
        <c:minorTickMark val="none"/>
        <c:tickLblPos val="nextTo"/>
        <c:crossAx val="355951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 algn="l"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400" b="1" dirty="0"/>
              <a:t>PCN contempla todos os cenários solicitados</a:t>
            </a:r>
            <a:r>
              <a:rPr lang="pt-BR" sz="1400" b="1" baseline="0" dirty="0"/>
              <a:t> em norma</a:t>
            </a:r>
            <a:r>
              <a:rPr lang="pt-BR" sz="1400" b="1" dirty="0"/>
              <a:t> </a:t>
            </a:r>
          </a:p>
        </c:rich>
      </c:tx>
      <c:layout>
        <c:manualLayout>
          <c:xMode val="edge"/>
          <c:yMode val="edge"/>
          <c:x val="1.5441313976377956E-2"/>
          <c:y val="8.6367164156266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 algn="l"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1.7187500000000001E-2"/>
          <c:y val="0.32582555555555565"/>
          <c:w val="0.96562499999999996"/>
          <c:h val="0.5189522222222221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Possui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Planilha1!$B$2</c:f>
              <c:numCache>
                <c:formatCode>0%</c:formatCode>
                <c:ptCount val="1"/>
                <c:pt idx="0">
                  <c:v>0.9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E45-4F9B-B1B9-3A94B193CBB8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Não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Planilha1!$C$2</c:f>
              <c:numCache>
                <c:formatCode>0%</c:formatCode>
                <c:ptCount val="1"/>
                <c:pt idx="0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E45-4F9B-B1B9-3A94B193CBB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05144176"/>
        <c:axId val="405144960"/>
      </c:barChart>
      <c:catAx>
        <c:axId val="4051441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05144960"/>
        <c:crosses val="autoZero"/>
        <c:auto val="1"/>
        <c:lblAlgn val="ctr"/>
        <c:lblOffset val="100"/>
        <c:noMultiLvlLbl val="0"/>
      </c:catAx>
      <c:valAx>
        <c:axId val="405144960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405144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 algn="l"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400" b="1" dirty="0" smtClean="0"/>
              <a:t>Possuem o Relatório?</a:t>
            </a:r>
            <a:endParaRPr lang="pt-BR" sz="1400" b="1" dirty="0"/>
          </a:p>
        </c:rich>
      </c:tx>
      <c:layout>
        <c:manualLayout>
          <c:xMode val="edge"/>
          <c:yMode val="edge"/>
          <c:x val="1.5441313976377956E-2"/>
          <c:y val="8.6367164156266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 algn="l"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1.7187500000000001E-2"/>
          <c:y val="0.32582555555555565"/>
          <c:w val="0.96562499999999996"/>
          <c:h val="0.5189522222222221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Possui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Planilha1!$B$2</c:f>
              <c:numCache>
                <c:formatCode>0%</c:formatCode>
                <c:ptCount val="1"/>
                <c:pt idx="0">
                  <c:v>0.48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98-4775-B9E4-1C6EF4E7250E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Não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Planilha1!$C$2</c:f>
              <c:numCache>
                <c:formatCode>0%</c:formatCode>
                <c:ptCount val="1"/>
                <c:pt idx="0">
                  <c:v>0.52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E98-4775-B9E4-1C6EF4E7250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05141824"/>
        <c:axId val="405141040"/>
      </c:barChart>
      <c:catAx>
        <c:axId val="4051418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05141040"/>
        <c:crosses val="autoZero"/>
        <c:auto val="1"/>
        <c:lblAlgn val="ctr"/>
        <c:lblOffset val="100"/>
        <c:noMultiLvlLbl val="0"/>
      </c:catAx>
      <c:valAx>
        <c:axId val="405141040"/>
        <c:scaling>
          <c:orientation val="minMax"/>
          <c:max val="1"/>
        </c:scaling>
        <c:delete val="1"/>
        <c:axPos val="b"/>
        <c:numFmt formatCode="0%" sourceLinked="1"/>
        <c:majorTickMark val="out"/>
        <c:minorTickMark val="none"/>
        <c:tickLblPos val="nextTo"/>
        <c:crossAx val="405141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187500000000001E-2"/>
          <c:y val="0.32582555555555565"/>
          <c:w val="0.96562499999999996"/>
          <c:h val="0.5189522222222221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Possui</c:v>
                </c:pt>
              </c:strCache>
            </c:strRef>
          </c:tx>
          <c:spPr>
            <a:solidFill>
              <a:schemeClr val="accent6">
                <a:shade val="6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B8E39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A91-4E9F-9608-7E0EFA3C02C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Planilha1!$B$2</c:f>
              <c:numCache>
                <c:formatCode>0%</c:formatCode>
                <c:ptCount val="1"/>
                <c:pt idx="0">
                  <c:v>0.59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A91-4E9F-9608-7E0EFA3C02C9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Não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Planilha1!$C$2</c:f>
              <c:numCache>
                <c:formatCode>0%</c:formatCode>
                <c:ptCount val="1"/>
                <c:pt idx="0">
                  <c:v>0.35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A91-4E9F-9608-7E0EFA3C02C9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Coluna1</c:v>
                </c:pt>
              </c:strCache>
            </c:strRef>
          </c:tx>
          <c:spPr>
            <a:solidFill>
              <a:schemeClr val="accent6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Planilha1!$D$2</c:f>
              <c:numCache>
                <c:formatCode>0%</c:formatCode>
                <c:ptCount val="1"/>
                <c:pt idx="0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A91-4E9F-9608-7E0EFA3C02C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05141432"/>
        <c:axId val="405142608"/>
      </c:barChart>
      <c:catAx>
        <c:axId val="4051414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05142608"/>
        <c:crosses val="autoZero"/>
        <c:auto val="1"/>
        <c:lblAlgn val="ctr"/>
        <c:lblOffset val="100"/>
        <c:noMultiLvlLbl val="0"/>
      </c:catAx>
      <c:valAx>
        <c:axId val="405142608"/>
        <c:scaling>
          <c:orientation val="minMax"/>
          <c:max val="1"/>
        </c:scaling>
        <c:delete val="1"/>
        <c:axPos val="b"/>
        <c:numFmt formatCode="0%" sourceLinked="1"/>
        <c:majorTickMark val="out"/>
        <c:minorTickMark val="none"/>
        <c:tickLblPos val="nextTo"/>
        <c:crossAx val="405141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 algn="l"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400" b="1" dirty="0"/>
              <a:t>IDENTIFICAÇÃO</a:t>
            </a:r>
          </a:p>
        </c:rich>
      </c:tx>
      <c:layout>
        <c:manualLayout>
          <c:xMode val="edge"/>
          <c:yMode val="edge"/>
          <c:x val="1.5441313976377956E-2"/>
          <c:y val="8.6367164156266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 algn="l"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1.7187500000000001E-2"/>
          <c:y val="0.31057555555555555"/>
          <c:w val="0.96562499999999996"/>
          <c:h val="0.658590000000000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Muito Bom</c:v>
                </c:pt>
              </c:strCache>
            </c:strRef>
          </c:tx>
          <c:spPr>
            <a:solidFill>
              <a:schemeClr val="accent6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Planilha1!$B$2</c:f>
              <c:numCache>
                <c:formatCode>0%</c:formatCode>
                <c:ptCount val="1"/>
                <c:pt idx="0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B5-4EC3-9E2E-718DA3397E05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Bom</c:v>
                </c:pt>
              </c:strCache>
            </c:strRef>
          </c:tx>
          <c:spPr>
            <a:solidFill>
              <a:schemeClr val="accent6">
                <a:shade val="86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shade val="86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BB5-4EC3-9E2E-718DA3397E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Planilha1!$C$2</c:f>
              <c:numCache>
                <c:formatCode>0%</c:formatCode>
                <c:ptCount val="1"/>
                <c:pt idx="0">
                  <c:v>0.28999999999999998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BB5-4EC3-9E2E-718DA3397E05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Regular</c:v>
                </c:pt>
              </c:strCache>
            </c:strRef>
          </c:tx>
          <c:spPr>
            <a:solidFill>
              <a:schemeClr val="accent6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Planilha1!$D$2</c:f>
              <c:numCache>
                <c:formatCode>0%</c:formatCode>
                <c:ptCount val="1"/>
                <c:pt idx="0">
                  <c:v>0.17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BB5-4EC3-9E2E-718DA3397E05}"/>
            </c:ext>
          </c:extLst>
        </c:ser>
        <c:ser>
          <c:idx val="3"/>
          <c:order val="3"/>
          <c:tx>
            <c:strRef>
              <c:f>Planilha1!$E$1</c:f>
              <c:strCache>
                <c:ptCount val="1"/>
                <c:pt idx="0">
                  <c:v>Ruim</c:v>
                </c:pt>
              </c:strCache>
            </c:strRef>
          </c:tx>
          <c:spPr>
            <a:solidFill>
              <a:schemeClr val="accent6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Planilha1!$E$2</c:f>
              <c:numCache>
                <c:formatCode>0%</c:formatCode>
                <c:ptCount val="1"/>
                <c:pt idx="0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BB5-4EC3-9E2E-718DA3397E0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5946816"/>
        <c:axId val="355948776"/>
      </c:barChart>
      <c:catAx>
        <c:axId val="3559468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55948776"/>
        <c:crosses val="autoZero"/>
        <c:auto val="1"/>
        <c:lblAlgn val="ctr"/>
        <c:lblOffset val="100"/>
        <c:noMultiLvlLbl val="0"/>
      </c:catAx>
      <c:valAx>
        <c:axId val="355948776"/>
        <c:scaling>
          <c:orientation val="minMax"/>
          <c:max val="1"/>
        </c:scaling>
        <c:delete val="1"/>
        <c:axPos val="b"/>
        <c:numFmt formatCode="0%" sourceLinked="1"/>
        <c:majorTickMark val="out"/>
        <c:minorTickMark val="none"/>
        <c:tickLblPos val="nextTo"/>
        <c:crossAx val="355946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 algn="l"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400" b="1" dirty="0"/>
              <a:t>PROTEÇÃO</a:t>
            </a:r>
          </a:p>
        </c:rich>
      </c:tx>
      <c:layout>
        <c:manualLayout>
          <c:xMode val="edge"/>
          <c:yMode val="edge"/>
          <c:x val="1.5441313976377956E-2"/>
          <c:y val="8.6367164156266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 algn="l"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1.7187500000000001E-2"/>
          <c:y val="0.31057555555555555"/>
          <c:w val="0.96562499999999996"/>
          <c:h val="0.658590000000000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Muito Bom</c:v>
                </c:pt>
              </c:strCache>
            </c:strRef>
          </c:tx>
          <c:spPr>
            <a:solidFill>
              <a:schemeClr val="accent6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Planilha1!$B$2</c:f>
              <c:numCache>
                <c:formatCode>0%</c:formatCode>
                <c:ptCount val="1"/>
                <c:pt idx="0">
                  <c:v>0.43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B5-4EC3-9E2E-718DA3397E05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Bom</c:v>
                </c:pt>
              </c:strCache>
            </c:strRef>
          </c:tx>
          <c:spPr>
            <a:solidFill>
              <a:schemeClr val="accent6">
                <a:shade val="86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shade val="86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BB5-4EC3-9E2E-718DA3397E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Planilha1!$C$2</c:f>
              <c:numCache>
                <c:formatCode>0%</c:formatCode>
                <c:ptCount val="1"/>
                <c:pt idx="0">
                  <c:v>0.32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BB5-4EC3-9E2E-718DA3397E05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Regular</c:v>
                </c:pt>
              </c:strCache>
            </c:strRef>
          </c:tx>
          <c:spPr>
            <a:solidFill>
              <a:schemeClr val="accent6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Planilha1!$D$2</c:f>
              <c:numCache>
                <c:formatCode>0%</c:formatCode>
                <c:ptCount val="1"/>
                <c:pt idx="0">
                  <c:v>0.17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BB5-4EC3-9E2E-718DA3397E05}"/>
            </c:ext>
          </c:extLst>
        </c:ser>
        <c:ser>
          <c:idx val="3"/>
          <c:order val="3"/>
          <c:tx>
            <c:strRef>
              <c:f>Planilha1!$E$1</c:f>
              <c:strCache>
                <c:ptCount val="1"/>
                <c:pt idx="0">
                  <c:v>Ruim</c:v>
                </c:pt>
              </c:strCache>
            </c:strRef>
          </c:tx>
          <c:spPr>
            <a:solidFill>
              <a:schemeClr val="accent6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Planilha1!$E$2</c:f>
              <c:numCache>
                <c:formatCode>0%</c:formatCode>
                <c:ptCount val="1"/>
                <c:pt idx="0">
                  <c:v>0.08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BB5-4EC3-9E2E-718DA3397E0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5950736"/>
        <c:axId val="355953872"/>
      </c:barChart>
      <c:catAx>
        <c:axId val="3559507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55953872"/>
        <c:crosses val="autoZero"/>
        <c:auto val="1"/>
        <c:lblAlgn val="ctr"/>
        <c:lblOffset val="100"/>
        <c:noMultiLvlLbl val="0"/>
      </c:catAx>
      <c:valAx>
        <c:axId val="355953872"/>
        <c:scaling>
          <c:orientation val="minMax"/>
          <c:max val="1"/>
        </c:scaling>
        <c:delete val="1"/>
        <c:axPos val="b"/>
        <c:numFmt formatCode="0%" sourceLinked="1"/>
        <c:majorTickMark val="out"/>
        <c:minorTickMark val="none"/>
        <c:tickLblPos val="nextTo"/>
        <c:crossAx val="355950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 algn="l"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400" b="1" dirty="0"/>
              <a:t>GOVERNANÇA E LIDERANÇA</a:t>
            </a:r>
          </a:p>
        </c:rich>
      </c:tx>
      <c:layout>
        <c:manualLayout>
          <c:xMode val="edge"/>
          <c:yMode val="edge"/>
          <c:x val="1.5441313976377956E-2"/>
          <c:y val="8.6367164156266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 algn="l"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1.7187500000000001E-2"/>
          <c:y val="0.31057555555555555"/>
          <c:w val="0.96562499999999996"/>
          <c:h val="0.658590000000000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Muito Bom</c:v>
                </c:pt>
              </c:strCache>
            </c:strRef>
          </c:tx>
          <c:spPr>
            <a:solidFill>
              <a:schemeClr val="accent6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Planilha1!$B$2</c:f>
              <c:numCache>
                <c:formatCode>0%</c:formatCode>
                <c:ptCount val="1"/>
                <c:pt idx="0">
                  <c:v>0.53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B5-4EC3-9E2E-718DA3397E05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Bom</c:v>
                </c:pt>
              </c:strCache>
            </c:strRef>
          </c:tx>
          <c:spPr>
            <a:solidFill>
              <a:schemeClr val="accent6">
                <a:shade val="86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shade val="86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BB5-4EC3-9E2E-718DA3397E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Planilha1!$C$2</c:f>
              <c:numCache>
                <c:formatCode>0%</c:formatCode>
                <c:ptCount val="1"/>
                <c:pt idx="0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BB5-4EC3-9E2E-718DA3397E05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Regular</c:v>
                </c:pt>
              </c:strCache>
            </c:strRef>
          </c:tx>
          <c:spPr>
            <a:solidFill>
              <a:schemeClr val="accent6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Planilha1!$D$2</c:f>
              <c:numCache>
                <c:formatCode>0%</c:formatCode>
                <c:ptCount val="1"/>
                <c:pt idx="0">
                  <c:v>0.21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BB5-4EC3-9E2E-718DA3397E05}"/>
            </c:ext>
          </c:extLst>
        </c:ser>
        <c:ser>
          <c:idx val="3"/>
          <c:order val="3"/>
          <c:tx>
            <c:strRef>
              <c:f>Planilha1!$E$1</c:f>
              <c:strCache>
                <c:ptCount val="1"/>
                <c:pt idx="0">
                  <c:v>Ruim</c:v>
                </c:pt>
              </c:strCache>
            </c:strRef>
          </c:tx>
          <c:spPr>
            <a:solidFill>
              <a:schemeClr val="accent6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Planilha1!$E$2</c:f>
              <c:numCache>
                <c:formatCode>0%</c:formatCode>
                <c:ptCount val="1"/>
                <c:pt idx="0">
                  <c:v>0.06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BB5-4EC3-9E2E-718DA3397E0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5947600"/>
        <c:axId val="355949560"/>
      </c:barChart>
      <c:catAx>
        <c:axId val="3559476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55949560"/>
        <c:crosses val="autoZero"/>
        <c:auto val="1"/>
        <c:lblAlgn val="ctr"/>
        <c:lblOffset val="100"/>
        <c:noMultiLvlLbl val="0"/>
      </c:catAx>
      <c:valAx>
        <c:axId val="355949560"/>
        <c:scaling>
          <c:orientation val="minMax"/>
          <c:max val="1"/>
        </c:scaling>
        <c:delete val="1"/>
        <c:axPos val="b"/>
        <c:numFmt formatCode="0%" sourceLinked="1"/>
        <c:majorTickMark val="out"/>
        <c:minorTickMark val="none"/>
        <c:tickLblPos val="nextTo"/>
        <c:crossAx val="355947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 algn="l"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400" b="1" dirty="0"/>
              <a:t>RESPOSTAS E RECUPERAÇÃO</a:t>
            </a:r>
          </a:p>
        </c:rich>
      </c:tx>
      <c:layout>
        <c:manualLayout>
          <c:xMode val="edge"/>
          <c:yMode val="edge"/>
          <c:x val="1.5441313976377956E-2"/>
          <c:y val="8.6367164156266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 algn="l"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1.7187500000000001E-2"/>
          <c:y val="0.31057555555555555"/>
          <c:w val="0.96562499999999996"/>
          <c:h val="0.658590000000000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Muito Bom</c:v>
                </c:pt>
              </c:strCache>
            </c:strRef>
          </c:tx>
          <c:spPr>
            <a:solidFill>
              <a:schemeClr val="accent6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Planilha1!$B$2</c:f>
              <c:numCache>
                <c:formatCode>0%</c:formatCode>
                <c:ptCount val="1"/>
                <c:pt idx="0">
                  <c:v>0.38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B5-4EC3-9E2E-718DA3397E05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Bom</c:v>
                </c:pt>
              </c:strCache>
            </c:strRef>
          </c:tx>
          <c:spPr>
            <a:solidFill>
              <a:schemeClr val="accent6">
                <a:shade val="86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shade val="86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BB5-4EC3-9E2E-718DA3397E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Planilha1!$C$2</c:f>
              <c:numCache>
                <c:formatCode>0%</c:formatCode>
                <c:ptCount val="1"/>
                <c:pt idx="0">
                  <c:v>0.26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BB5-4EC3-9E2E-718DA3397E05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Regular</c:v>
                </c:pt>
              </c:strCache>
            </c:strRef>
          </c:tx>
          <c:spPr>
            <a:solidFill>
              <a:schemeClr val="accent6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Planilha1!$D$2</c:f>
              <c:numCache>
                <c:formatCode>0%</c:formatCode>
                <c:ptCount val="1"/>
                <c:pt idx="0">
                  <c:v>0.26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BB5-4EC3-9E2E-718DA3397E05}"/>
            </c:ext>
          </c:extLst>
        </c:ser>
        <c:ser>
          <c:idx val="3"/>
          <c:order val="3"/>
          <c:tx>
            <c:strRef>
              <c:f>Planilha1!$E$1</c:f>
              <c:strCache>
                <c:ptCount val="1"/>
                <c:pt idx="0">
                  <c:v>Ruim</c:v>
                </c:pt>
              </c:strCache>
            </c:strRef>
          </c:tx>
          <c:spPr>
            <a:solidFill>
              <a:schemeClr val="accent6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Planilha1!$E$2</c:f>
              <c:numCache>
                <c:formatCode>0%</c:formatCode>
                <c:ptCount val="1"/>
                <c:pt idx="0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BB5-4EC3-9E2E-718DA3397E0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5947992"/>
        <c:axId val="355948384"/>
      </c:barChart>
      <c:catAx>
        <c:axId val="3559479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55948384"/>
        <c:crosses val="autoZero"/>
        <c:auto val="1"/>
        <c:lblAlgn val="ctr"/>
        <c:lblOffset val="100"/>
        <c:noMultiLvlLbl val="0"/>
      </c:catAx>
      <c:valAx>
        <c:axId val="355948384"/>
        <c:scaling>
          <c:orientation val="minMax"/>
          <c:max val="1"/>
        </c:scaling>
        <c:delete val="1"/>
        <c:axPos val="b"/>
        <c:numFmt formatCode="0%" sourceLinked="1"/>
        <c:majorTickMark val="out"/>
        <c:minorTickMark val="none"/>
        <c:tickLblPos val="nextTo"/>
        <c:crossAx val="355947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 algn="l"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400" b="1" dirty="0"/>
              <a:t>DETECÇÃO</a:t>
            </a:r>
          </a:p>
        </c:rich>
      </c:tx>
      <c:layout>
        <c:manualLayout>
          <c:xMode val="edge"/>
          <c:yMode val="edge"/>
          <c:x val="1.5441313976377956E-2"/>
          <c:y val="8.6367164156266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 algn="l"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1.7187500000000001E-2"/>
          <c:y val="0.31057555555555555"/>
          <c:w val="0.96562499999999996"/>
          <c:h val="0.658590000000000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Muito Bom</c:v>
                </c:pt>
              </c:strCache>
            </c:strRef>
          </c:tx>
          <c:spPr>
            <a:solidFill>
              <a:schemeClr val="accent6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Planilha1!$B$2</c:f>
              <c:numCache>
                <c:formatCode>0%</c:formatCode>
                <c:ptCount val="1"/>
                <c:pt idx="0">
                  <c:v>0.42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B5-4EC3-9E2E-718DA3397E05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Bom</c:v>
                </c:pt>
              </c:strCache>
            </c:strRef>
          </c:tx>
          <c:spPr>
            <a:solidFill>
              <a:schemeClr val="accent6">
                <a:shade val="86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shade val="86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BB5-4EC3-9E2E-718DA3397E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Planilha1!$C$2</c:f>
              <c:numCache>
                <c:formatCode>0%</c:formatCode>
                <c:ptCount val="1"/>
                <c:pt idx="0">
                  <c:v>0.31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BB5-4EC3-9E2E-718DA3397E05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Regular</c:v>
                </c:pt>
              </c:strCache>
            </c:strRef>
          </c:tx>
          <c:spPr>
            <a:solidFill>
              <a:schemeClr val="accent6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Planilha1!$D$2</c:f>
              <c:numCache>
                <c:formatCode>0%</c:formatCode>
                <c:ptCount val="1"/>
                <c:pt idx="0">
                  <c:v>0.18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BB5-4EC3-9E2E-718DA3397E05}"/>
            </c:ext>
          </c:extLst>
        </c:ser>
        <c:ser>
          <c:idx val="3"/>
          <c:order val="3"/>
          <c:tx>
            <c:strRef>
              <c:f>Planilha1!$E$1</c:f>
              <c:strCache>
                <c:ptCount val="1"/>
                <c:pt idx="0">
                  <c:v>Ruim</c:v>
                </c:pt>
              </c:strCache>
            </c:strRef>
          </c:tx>
          <c:spPr>
            <a:solidFill>
              <a:schemeClr val="accent6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Planilha1!$E$2</c:f>
              <c:numCache>
                <c:formatCode>0%</c:formatCode>
                <c:ptCount val="1"/>
                <c:pt idx="0">
                  <c:v>0.09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BB5-4EC3-9E2E-718DA3397E0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5949952"/>
        <c:axId val="355950344"/>
      </c:barChart>
      <c:catAx>
        <c:axId val="3559499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55950344"/>
        <c:crosses val="autoZero"/>
        <c:auto val="1"/>
        <c:lblAlgn val="ctr"/>
        <c:lblOffset val="100"/>
        <c:noMultiLvlLbl val="0"/>
      </c:catAx>
      <c:valAx>
        <c:axId val="355950344"/>
        <c:scaling>
          <c:orientation val="minMax"/>
          <c:max val="1"/>
        </c:scaling>
        <c:delete val="1"/>
        <c:axPos val="b"/>
        <c:numFmt formatCode="0%" sourceLinked="1"/>
        <c:majorTickMark val="out"/>
        <c:minorTickMark val="none"/>
        <c:tickLblPos val="nextTo"/>
        <c:crossAx val="35594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 algn="l"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400" b="1" dirty="0"/>
              <a:t>GESTÃO DE CONTINUIDADE DE NEGÓCIOS</a:t>
            </a:r>
          </a:p>
        </c:rich>
      </c:tx>
      <c:layout>
        <c:manualLayout>
          <c:xMode val="edge"/>
          <c:yMode val="edge"/>
          <c:x val="1.5441313976377956E-2"/>
          <c:y val="8.6367164156266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 algn="l"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1.7187500000000001E-2"/>
          <c:y val="0.31057555555555555"/>
          <c:w val="0.96562499999999996"/>
          <c:h val="0.658590000000000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Muito Bom</c:v>
                </c:pt>
              </c:strCache>
            </c:strRef>
          </c:tx>
          <c:spPr>
            <a:solidFill>
              <a:schemeClr val="accent6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Planilha1!$B$2</c:f>
              <c:numCache>
                <c:formatCode>0%</c:formatCode>
                <c:ptCount val="1"/>
                <c:pt idx="0">
                  <c:v>0.54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B5-4EC3-9E2E-718DA3397E05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Bom</c:v>
                </c:pt>
              </c:strCache>
            </c:strRef>
          </c:tx>
          <c:spPr>
            <a:solidFill>
              <a:schemeClr val="accent6">
                <a:shade val="86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shade val="86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1BB5-4EC3-9E2E-718DA3397E0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Planilha1!$C$2</c:f>
              <c:numCache>
                <c:formatCode>0%</c:formatCode>
                <c:ptCount val="1"/>
                <c:pt idx="0">
                  <c:v>0.33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BB5-4EC3-9E2E-718DA3397E05}"/>
            </c:ext>
          </c:extLst>
        </c:ser>
        <c:ser>
          <c:idx val="2"/>
          <c:order val="2"/>
          <c:tx>
            <c:strRef>
              <c:f>Planilha1!$D$1</c:f>
              <c:strCache>
                <c:ptCount val="1"/>
                <c:pt idx="0">
                  <c:v>Regular</c:v>
                </c:pt>
              </c:strCache>
            </c:strRef>
          </c:tx>
          <c:spPr>
            <a:solidFill>
              <a:schemeClr val="accent6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Planilha1!$D$2</c:f>
              <c:numCache>
                <c:formatCode>0%</c:formatCode>
                <c:ptCount val="1"/>
                <c:pt idx="0">
                  <c:v>0.09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BB5-4EC3-9E2E-718DA3397E05}"/>
            </c:ext>
          </c:extLst>
        </c:ser>
        <c:ser>
          <c:idx val="3"/>
          <c:order val="3"/>
          <c:tx>
            <c:strRef>
              <c:f>Planilha1!$E$1</c:f>
              <c:strCache>
                <c:ptCount val="1"/>
                <c:pt idx="0">
                  <c:v>Ruim</c:v>
                </c:pt>
              </c:strCache>
            </c:strRef>
          </c:tx>
          <c:spPr>
            <a:solidFill>
              <a:schemeClr val="accent6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Governança e Liderança</c:v>
                </c:pt>
              </c:strCache>
            </c:strRef>
          </c:cat>
          <c:val>
            <c:numRef>
              <c:f>Planilha1!$E$2</c:f>
              <c:numCache>
                <c:formatCode>0%</c:formatCode>
                <c:ptCount val="1"/>
                <c:pt idx="0">
                  <c:v>0.04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BB5-4EC3-9E2E-718DA3397E0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03227648"/>
        <c:axId val="403228824"/>
      </c:barChart>
      <c:catAx>
        <c:axId val="4032276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03228824"/>
        <c:crosses val="autoZero"/>
        <c:auto val="1"/>
        <c:lblAlgn val="ctr"/>
        <c:lblOffset val="100"/>
        <c:noMultiLvlLbl val="0"/>
      </c:catAx>
      <c:valAx>
        <c:axId val="403228824"/>
        <c:scaling>
          <c:orientation val="minMax"/>
          <c:max val="1"/>
        </c:scaling>
        <c:delete val="1"/>
        <c:axPos val="b"/>
        <c:numFmt formatCode="0%" sourceLinked="1"/>
        <c:majorTickMark val="out"/>
        <c:minorTickMark val="none"/>
        <c:tickLblPos val="nextTo"/>
        <c:crossAx val="403227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 algn="l"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400" b="1" dirty="0"/>
              <a:t>S</a:t>
            </a:r>
            <a:r>
              <a:rPr lang="pt-BR" sz="1400" b="1" baseline="0" dirty="0"/>
              <a:t>upervisionadas que declaram possuir uma política de Segurança Cibernética</a:t>
            </a:r>
            <a:endParaRPr lang="pt-BR" sz="1400" b="1" dirty="0"/>
          </a:p>
        </c:rich>
      </c:tx>
      <c:layout>
        <c:manualLayout>
          <c:xMode val="edge"/>
          <c:yMode val="edge"/>
          <c:x val="1.5441313976377956E-2"/>
          <c:y val="8.6367164156266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 algn="l"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1.7187500000000001E-2"/>
          <c:y val="0.32582555555555565"/>
          <c:w val="0.96562499999999996"/>
          <c:h val="0.5189522222222221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Possui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Planilha1!$B$2</c:f>
              <c:numCache>
                <c:formatCode>0%</c:formatCode>
                <c:ptCount val="1"/>
                <c:pt idx="0">
                  <c:v>0.99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98-4775-B9E4-1C6EF4E7250E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Não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Planilha1!$C$2</c:f>
              <c:numCache>
                <c:formatCode>0%</c:formatCode>
                <c:ptCount val="1"/>
                <c:pt idx="0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E98-4775-B9E4-1C6EF4E725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5145744"/>
        <c:axId val="405146136"/>
      </c:barChart>
      <c:catAx>
        <c:axId val="4051457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05146136"/>
        <c:crosses val="autoZero"/>
        <c:auto val="1"/>
        <c:lblAlgn val="ctr"/>
        <c:lblOffset val="100"/>
        <c:noMultiLvlLbl val="0"/>
      </c:catAx>
      <c:valAx>
        <c:axId val="405146136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40514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0"/>
          <a:lstStyle/>
          <a:p>
            <a:pPr algn="l"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1400" b="1" dirty="0"/>
              <a:t>Supervisionadas que declaram realizar</a:t>
            </a:r>
            <a:r>
              <a:rPr lang="pt-BR" sz="1400" b="1" baseline="0" dirty="0"/>
              <a:t> o PCN</a:t>
            </a:r>
            <a:endParaRPr lang="pt-BR" sz="1400" b="1" dirty="0"/>
          </a:p>
        </c:rich>
      </c:tx>
      <c:layout>
        <c:manualLayout>
          <c:xMode val="edge"/>
          <c:yMode val="edge"/>
          <c:x val="1.5441313976377956E-2"/>
          <c:y val="8.6367164156266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 algn="l"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1.7187500000000001E-2"/>
          <c:y val="0.32582555555555565"/>
          <c:w val="0.96562499999999996"/>
          <c:h val="0.5189522222222221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Possui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Planilha1!$B$2</c:f>
              <c:numCache>
                <c:formatCode>0%</c:formatCode>
                <c:ptCount val="1"/>
                <c:pt idx="0">
                  <c:v>0.92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50C-4A60-BB05-38DBF5B1897D}"/>
            </c:ext>
          </c:extLst>
        </c:ser>
        <c:ser>
          <c:idx val="1"/>
          <c:order val="1"/>
          <c:tx>
            <c:strRef>
              <c:f>Planilha1!$C$1</c:f>
              <c:strCache>
                <c:ptCount val="1"/>
                <c:pt idx="0">
                  <c:v>Não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Planilha1!$A$2</c:f>
              <c:strCache>
                <c:ptCount val="1"/>
                <c:pt idx="0">
                  <c:v>Categoria 1</c:v>
                </c:pt>
              </c:strCache>
            </c:strRef>
          </c:cat>
          <c:val>
            <c:numRef>
              <c:f>Planilha1!$C$2</c:f>
              <c:numCache>
                <c:formatCode>0%</c:formatCode>
                <c:ptCount val="1"/>
                <c:pt idx="0">
                  <c:v>0.08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50C-4A60-BB05-38DBF5B1897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05142216"/>
        <c:axId val="405139864"/>
      </c:barChart>
      <c:catAx>
        <c:axId val="4051422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05139864"/>
        <c:crosses val="autoZero"/>
        <c:auto val="1"/>
        <c:lblAlgn val="ctr"/>
        <c:lblOffset val="100"/>
        <c:noMultiLvlLbl val="0"/>
      </c:catAx>
      <c:valAx>
        <c:axId val="405139864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405142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4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6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7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image" Target="../media/image5.jp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image" Target="../media/image5.jp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D5B753-7561-4C4D-8F79-1AE08B0520C1}" type="doc">
      <dgm:prSet loTypeId="urn:microsoft.com/office/officeart/2005/8/layout/cycle8" loCatId="cycle" qsTypeId="urn:microsoft.com/office/officeart/2005/8/quickstyle/simple2" qsCatId="simple" csTypeId="urn:microsoft.com/office/officeart/2005/8/colors/accent1_2" csCatId="accent1" phldr="1"/>
      <dgm:spPr/>
    </dgm:pt>
    <dgm:pt modelId="{EA3AF9F5-1D2A-4ABB-A7E4-90C807136B65}">
      <dgm:prSet phldrT="[Texto]"/>
      <dgm:spPr/>
      <dgm:t>
        <a:bodyPr/>
        <a:lstStyle/>
        <a:p>
          <a:r>
            <a:rPr lang="pt-BR" dirty="0"/>
            <a:t>Identificação</a:t>
          </a:r>
        </a:p>
      </dgm:t>
    </dgm:pt>
    <dgm:pt modelId="{4D5917E2-0D22-40FA-95FD-8C451CD99340}" type="parTrans" cxnId="{4E6499D8-7594-46DC-9549-D528112FA954}">
      <dgm:prSet/>
      <dgm:spPr/>
      <dgm:t>
        <a:bodyPr/>
        <a:lstStyle/>
        <a:p>
          <a:endParaRPr lang="pt-BR"/>
        </a:p>
      </dgm:t>
    </dgm:pt>
    <dgm:pt modelId="{E4BECAF1-E44D-4CD2-97E7-98C09565060E}" type="sibTrans" cxnId="{4E6499D8-7594-46DC-9549-D528112FA954}">
      <dgm:prSet/>
      <dgm:spPr/>
      <dgm:t>
        <a:bodyPr/>
        <a:lstStyle/>
        <a:p>
          <a:endParaRPr lang="pt-BR"/>
        </a:p>
      </dgm:t>
    </dgm:pt>
    <dgm:pt modelId="{5FA48152-8AA9-4883-974B-F5D1B3C98A55}">
      <dgm:prSet phldrT="[Texto]"/>
      <dgm:spPr/>
      <dgm:t>
        <a:bodyPr/>
        <a:lstStyle/>
        <a:p>
          <a:r>
            <a:rPr lang="pt-BR" dirty="0"/>
            <a:t>Resposta</a:t>
          </a:r>
        </a:p>
      </dgm:t>
    </dgm:pt>
    <dgm:pt modelId="{D96A3226-04CA-4638-9ACC-869C8DB38036}" type="parTrans" cxnId="{15109A84-AA1B-4991-84DA-728611C34699}">
      <dgm:prSet/>
      <dgm:spPr/>
      <dgm:t>
        <a:bodyPr/>
        <a:lstStyle/>
        <a:p>
          <a:endParaRPr lang="pt-BR"/>
        </a:p>
      </dgm:t>
    </dgm:pt>
    <dgm:pt modelId="{8A04E7D0-50AC-457C-8D86-55252EE73775}" type="sibTrans" cxnId="{15109A84-AA1B-4991-84DA-728611C34699}">
      <dgm:prSet/>
      <dgm:spPr/>
      <dgm:t>
        <a:bodyPr/>
        <a:lstStyle/>
        <a:p>
          <a:endParaRPr lang="pt-BR"/>
        </a:p>
      </dgm:t>
    </dgm:pt>
    <dgm:pt modelId="{D39788C7-B509-40CD-A059-0BD2056F42E1}">
      <dgm:prSet phldrT="[Texto]"/>
      <dgm:spPr/>
      <dgm:t>
        <a:bodyPr/>
        <a:lstStyle/>
        <a:p>
          <a:r>
            <a:rPr lang="pt-BR" dirty="0"/>
            <a:t>Recuperação</a:t>
          </a:r>
        </a:p>
      </dgm:t>
    </dgm:pt>
    <dgm:pt modelId="{1BF7EBF8-9E38-4A11-B28F-DCFEB80B832E}" type="parTrans" cxnId="{1285F5CB-614E-4874-ADC1-4F58C227935F}">
      <dgm:prSet/>
      <dgm:spPr/>
      <dgm:t>
        <a:bodyPr/>
        <a:lstStyle/>
        <a:p>
          <a:endParaRPr lang="pt-BR"/>
        </a:p>
      </dgm:t>
    </dgm:pt>
    <dgm:pt modelId="{4A8DE949-8579-406C-A8B1-9BD6B5498DA2}" type="sibTrans" cxnId="{1285F5CB-614E-4874-ADC1-4F58C227935F}">
      <dgm:prSet/>
      <dgm:spPr/>
      <dgm:t>
        <a:bodyPr/>
        <a:lstStyle/>
        <a:p>
          <a:endParaRPr lang="pt-BR"/>
        </a:p>
      </dgm:t>
    </dgm:pt>
    <dgm:pt modelId="{2EEA8BA0-F002-4FD9-88C6-53B812167B50}">
      <dgm:prSet phldrT="[Texto]"/>
      <dgm:spPr/>
      <dgm:t>
        <a:bodyPr/>
        <a:lstStyle/>
        <a:p>
          <a:r>
            <a:rPr lang="pt-BR" dirty="0"/>
            <a:t>Proteção</a:t>
          </a:r>
        </a:p>
      </dgm:t>
    </dgm:pt>
    <dgm:pt modelId="{4B1CA4E8-8217-42E4-9CA8-C748D63265CE}" type="parTrans" cxnId="{F42AB832-3BC6-4CD8-805C-246AD878B7CB}">
      <dgm:prSet/>
      <dgm:spPr/>
      <dgm:t>
        <a:bodyPr/>
        <a:lstStyle/>
        <a:p>
          <a:endParaRPr lang="pt-BR"/>
        </a:p>
      </dgm:t>
    </dgm:pt>
    <dgm:pt modelId="{D73808D8-8E70-4990-9262-0E0844FC3107}" type="sibTrans" cxnId="{F42AB832-3BC6-4CD8-805C-246AD878B7CB}">
      <dgm:prSet/>
      <dgm:spPr/>
      <dgm:t>
        <a:bodyPr/>
        <a:lstStyle/>
        <a:p>
          <a:endParaRPr lang="pt-BR"/>
        </a:p>
      </dgm:t>
    </dgm:pt>
    <dgm:pt modelId="{C5A09CAE-B8F5-4499-98C1-D37D8A0E51A0}">
      <dgm:prSet phldrT="[Texto]"/>
      <dgm:spPr/>
      <dgm:t>
        <a:bodyPr/>
        <a:lstStyle/>
        <a:p>
          <a:r>
            <a:rPr lang="pt-BR" dirty="0"/>
            <a:t>Detecção</a:t>
          </a:r>
        </a:p>
      </dgm:t>
    </dgm:pt>
    <dgm:pt modelId="{BE58CACD-BFF4-49CC-8ACA-ED945651A50F}" type="parTrans" cxnId="{2C3F75E3-1D15-4993-9C3E-734F801B0A0A}">
      <dgm:prSet/>
      <dgm:spPr/>
      <dgm:t>
        <a:bodyPr/>
        <a:lstStyle/>
        <a:p>
          <a:endParaRPr lang="pt-BR"/>
        </a:p>
      </dgm:t>
    </dgm:pt>
    <dgm:pt modelId="{C33303AA-607C-43B2-8351-134485905AFA}" type="sibTrans" cxnId="{2C3F75E3-1D15-4993-9C3E-734F801B0A0A}">
      <dgm:prSet/>
      <dgm:spPr/>
      <dgm:t>
        <a:bodyPr/>
        <a:lstStyle/>
        <a:p>
          <a:endParaRPr lang="pt-BR"/>
        </a:p>
      </dgm:t>
    </dgm:pt>
    <dgm:pt modelId="{3966D8DC-E2C2-4DB2-804F-E5C813101DF7}" type="pres">
      <dgm:prSet presAssocID="{01D5B753-7561-4C4D-8F79-1AE08B0520C1}" presName="compositeShape" presStyleCnt="0">
        <dgm:presLayoutVars>
          <dgm:chMax val="7"/>
          <dgm:dir/>
          <dgm:resizeHandles val="exact"/>
        </dgm:presLayoutVars>
      </dgm:prSet>
      <dgm:spPr/>
    </dgm:pt>
    <dgm:pt modelId="{18E30416-5F13-46FD-B860-AAA708327A61}" type="pres">
      <dgm:prSet presAssocID="{01D5B753-7561-4C4D-8F79-1AE08B0520C1}" presName="wedge1" presStyleLbl="node1" presStyleIdx="0" presStyleCnt="5"/>
      <dgm:spPr/>
      <dgm:t>
        <a:bodyPr/>
        <a:lstStyle/>
        <a:p>
          <a:endParaRPr lang="pt-BR"/>
        </a:p>
      </dgm:t>
    </dgm:pt>
    <dgm:pt modelId="{F1DE3F82-A5CA-447B-8CE0-7BF887B1039B}" type="pres">
      <dgm:prSet presAssocID="{01D5B753-7561-4C4D-8F79-1AE08B0520C1}" presName="dummy1a" presStyleCnt="0"/>
      <dgm:spPr/>
    </dgm:pt>
    <dgm:pt modelId="{F4BF3B6F-46C2-45E2-821B-BB4D2B3B561D}" type="pres">
      <dgm:prSet presAssocID="{01D5B753-7561-4C4D-8F79-1AE08B0520C1}" presName="dummy1b" presStyleCnt="0"/>
      <dgm:spPr/>
    </dgm:pt>
    <dgm:pt modelId="{9137E846-B51D-4C45-BE75-20950E95104E}" type="pres">
      <dgm:prSet presAssocID="{01D5B753-7561-4C4D-8F79-1AE08B0520C1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7817EAC-CAD5-4350-B79B-FD686C44A2D3}" type="pres">
      <dgm:prSet presAssocID="{01D5B753-7561-4C4D-8F79-1AE08B0520C1}" presName="wedge2" presStyleLbl="node1" presStyleIdx="1" presStyleCnt="5"/>
      <dgm:spPr/>
      <dgm:t>
        <a:bodyPr/>
        <a:lstStyle/>
        <a:p>
          <a:endParaRPr lang="pt-BR"/>
        </a:p>
      </dgm:t>
    </dgm:pt>
    <dgm:pt modelId="{0F6AA0F1-8756-494D-B243-F3D64211E299}" type="pres">
      <dgm:prSet presAssocID="{01D5B753-7561-4C4D-8F79-1AE08B0520C1}" presName="dummy2a" presStyleCnt="0"/>
      <dgm:spPr/>
    </dgm:pt>
    <dgm:pt modelId="{A5B9B189-8CC4-4E31-AE3E-9ADB145DD2BA}" type="pres">
      <dgm:prSet presAssocID="{01D5B753-7561-4C4D-8F79-1AE08B0520C1}" presName="dummy2b" presStyleCnt="0"/>
      <dgm:spPr/>
    </dgm:pt>
    <dgm:pt modelId="{17B49A90-FC95-4F86-80D2-C188055615F4}" type="pres">
      <dgm:prSet presAssocID="{01D5B753-7561-4C4D-8F79-1AE08B0520C1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734D476-B8F1-4762-8380-F5DC96D22CD1}" type="pres">
      <dgm:prSet presAssocID="{01D5B753-7561-4C4D-8F79-1AE08B0520C1}" presName="wedge3" presStyleLbl="node1" presStyleIdx="2" presStyleCnt="5"/>
      <dgm:spPr/>
      <dgm:t>
        <a:bodyPr/>
        <a:lstStyle/>
        <a:p>
          <a:endParaRPr lang="pt-BR"/>
        </a:p>
      </dgm:t>
    </dgm:pt>
    <dgm:pt modelId="{8F5E6A26-CADD-4329-987B-20AD71062369}" type="pres">
      <dgm:prSet presAssocID="{01D5B753-7561-4C4D-8F79-1AE08B0520C1}" presName="dummy3a" presStyleCnt="0"/>
      <dgm:spPr/>
    </dgm:pt>
    <dgm:pt modelId="{F07041FE-F109-411C-B120-92835458081C}" type="pres">
      <dgm:prSet presAssocID="{01D5B753-7561-4C4D-8F79-1AE08B0520C1}" presName="dummy3b" presStyleCnt="0"/>
      <dgm:spPr/>
    </dgm:pt>
    <dgm:pt modelId="{78C68FD6-B2CE-47E2-B4D2-3B248F4818EB}" type="pres">
      <dgm:prSet presAssocID="{01D5B753-7561-4C4D-8F79-1AE08B0520C1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FE27F0D-DF20-49AA-A658-7DF8DFE3D65B}" type="pres">
      <dgm:prSet presAssocID="{01D5B753-7561-4C4D-8F79-1AE08B0520C1}" presName="wedge4" presStyleLbl="node1" presStyleIdx="3" presStyleCnt="5"/>
      <dgm:spPr/>
      <dgm:t>
        <a:bodyPr/>
        <a:lstStyle/>
        <a:p>
          <a:endParaRPr lang="pt-BR"/>
        </a:p>
      </dgm:t>
    </dgm:pt>
    <dgm:pt modelId="{403E59F8-F9EC-460B-8BCB-24D9741F5B3B}" type="pres">
      <dgm:prSet presAssocID="{01D5B753-7561-4C4D-8F79-1AE08B0520C1}" presName="dummy4a" presStyleCnt="0"/>
      <dgm:spPr/>
    </dgm:pt>
    <dgm:pt modelId="{91A6CBEB-7EDB-492B-9F86-E1AC313E7DBD}" type="pres">
      <dgm:prSet presAssocID="{01D5B753-7561-4C4D-8F79-1AE08B0520C1}" presName="dummy4b" presStyleCnt="0"/>
      <dgm:spPr/>
    </dgm:pt>
    <dgm:pt modelId="{068CD05F-FCD0-45DD-8BE5-5991BEA6EFD0}" type="pres">
      <dgm:prSet presAssocID="{01D5B753-7561-4C4D-8F79-1AE08B0520C1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FA12B2D-1E02-4522-A872-D68572A77944}" type="pres">
      <dgm:prSet presAssocID="{01D5B753-7561-4C4D-8F79-1AE08B0520C1}" presName="wedge5" presStyleLbl="node1" presStyleIdx="4" presStyleCnt="5"/>
      <dgm:spPr/>
      <dgm:t>
        <a:bodyPr/>
        <a:lstStyle/>
        <a:p>
          <a:endParaRPr lang="pt-BR"/>
        </a:p>
      </dgm:t>
    </dgm:pt>
    <dgm:pt modelId="{6EB2F716-6F25-438F-995A-51E7A173A818}" type="pres">
      <dgm:prSet presAssocID="{01D5B753-7561-4C4D-8F79-1AE08B0520C1}" presName="dummy5a" presStyleCnt="0"/>
      <dgm:spPr/>
    </dgm:pt>
    <dgm:pt modelId="{ABC67AA2-5AD0-4C43-A81A-6CDC1DD5E676}" type="pres">
      <dgm:prSet presAssocID="{01D5B753-7561-4C4D-8F79-1AE08B0520C1}" presName="dummy5b" presStyleCnt="0"/>
      <dgm:spPr/>
    </dgm:pt>
    <dgm:pt modelId="{AA1F515D-B8F5-4E4E-AB98-A42EE8C06BDB}" type="pres">
      <dgm:prSet presAssocID="{01D5B753-7561-4C4D-8F79-1AE08B0520C1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E5395BA-17C2-4C08-906A-ED29A58A7A6A}" type="pres">
      <dgm:prSet presAssocID="{E4BECAF1-E44D-4CD2-97E7-98C09565060E}" presName="arrowWedge1" presStyleLbl="fgSibTrans2D1" presStyleIdx="0" presStyleCnt="5"/>
      <dgm:spPr/>
    </dgm:pt>
    <dgm:pt modelId="{3E981B71-7F0D-4A35-B357-3BED522B4627}" type="pres">
      <dgm:prSet presAssocID="{D73808D8-8E70-4990-9262-0E0844FC3107}" presName="arrowWedge2" presStyleLbl="fgSibTrans2D1" presStyleIdx="1" presStyleCnt="5"/>
      <dgm:spPr/>
    </dgm:pt>
    <dgm:pt modelId="{5373DA5F-B0C8-4020-B0A9-67BCC9DAF612}" type="pres">
      <dgm:prSet presAssocID="{C33303AA-607C-43B2-8351-134485905AFA}" presName="arrowWedge3" presStyleLbl="fgSibTrans2D1" presStyleIdx="2" presStyleCnt="5"/>
      <dgm:spPr/>
    </dgm:pt>
    <dgm:pt modelId="{34FB98E6-F0D4-4471-A162-B333E6F9EDB0}" type="pres">
      <dgm:prSet presAssocID="{8A04E7D0-50AC-457C-8D86-55252EE73775}" presName="arrowWedge4" presStyleLbl="fgSibTrans2D1" presStyleIdx="3" presStyleCnt="5"/>
      <dgm:spPr/>
    </dgm:pt>
    <dgm:pt modelId="{3DCAFBA7-DFA9-48AA-8CF6-8600AFE01404}" type="pres">
      <dgm:prSet presAssocID="{4A8DE949-8579-406C-A8B1-9BD6B5498DA2}" presName="arrowWedge5" presStyleLbl="fgSibTrans2D1" presStyleIdx="4" presStyleCnt="5"/>
      <dgm:spPr/>
    </dgm:pt>
  </dgm:ptLst>
  <dgm:cxnLst>
    <dgm:cxn modelId="{C3E52ABA-1BE0-4499-82A3-94B5A5472C86}" type="presOf" srcId="{EA3AF9F5-1D2A-4ABB-A7E4-90C807136B65}" destId="{18E30416-5F13-46FD-B860-AAA708327A61}" srcOrd="0" destOrd="0" presId="urn:microsoft.com/office/officeart/2005/8/layout/cycle8"/>
    <dgm:cxn modelId="{FEB7EB6E-5C48-49DE-AEBA-0960D51854A2}" type="presOf" srcId="{C5A09CAE-B8F5-4499-98C1-D37D8A0E51A0}" destId="{6734D476-B8F1-4762-8380-F5DC96D22CD1}" srcOrd="0" destOrd="0" presId="urn:microsoft.com/office/officeart/2005/8/layout/cycle8"/>
    <dgm:cxn modelId="{83F815CE-7BB0-436A-B9F8-C90C9D8140EE}" type="presOf" srcId="{5FA48152-8AA9-4883-974B-F5D1B3C98A55}" destId="{068CD05F-FCD0-45DD-8BE5-5991BEA6EFD0}" srcOrd="1" destOrd="0" presId="urn:microsoft.com/office/officeart/2005/8/layout/cycle8"/>
    <dgm:cxn modelId="{F42AB832-3BC6-4CD8-805C-246AD878B7CB}" srcId="{01D5B753-7561-4C4D-8F79-1AE08B0520C1}" destId="{2EEA8BA0-F002-4FD9-88C6-53B812167B50}" srcOrd="1" destOrd="0" parTransId="{4B1CA4E8-8217-42E4-9CA8-C748D63265CE}" sibTransId="{D73808D8-8E70-4990-9262-0E0844FC3107}"/>
    <dgm:cxn modelId="{107D6153-A8F7-4649-9D08-48D054F8D36A}" type="presOf" srcId="{C5A09CAE-B8F5-4499-98C1-D37D8A0E51A0}" destId="{78C68FD6-B2CE-47E2-B4D2-3B248F4818EB}" srcOrd="1" destOrd="0" presId="urn:microsoft.com/office/officeart/2005/8/layout/cycle8"/>
    <dgm:cxn modelId="{EE7B6C15-9171-4EB1-88FF-356969EEAEBC}" type="presOf" srcId="{2EEA8BA0-F002-4FD9-88C6-53B812167B50}" destId="{87817EAC-CAD5-4350-B79B-FD686C44A2D3}" srcOrd="0" destOrd="0" presId="urn:microsoft.com/office/officeart/2005/8/layout/cycle8"/>
    <dgm:cxn modelId="{1285F5CB-614E-4874-ADC1-4F58C227935F}" srcId="{01D5B753-7561-4C4D-8F79-1AE08B0520C1}" destId="{D39788C7-B509-40CD-A059-0BD2056F42E1}" srcOrd="4" destOrd="0" parTransId="{1BF7EBF8-9E38-4A11-B28F-DCFEB80B832E}" sibTransId="{4A8DE949-8579-406C-A8B1-9BD6B5498DA2}"/>
    <dgm:cxn modelId="{EC3549A9-C676-42B8-BB31-B8D8985FEB6E}" type="presOf" srcId="{5FA48152-8AA9-4883-974B-F5D1B3C98A55}" destId="{EFE27F0D-DF20-49AA-A658-7DF8DFE3D65B}" srcOrd="0" destOrd="0" presId="urn:microsoft.com/office/officeart/2005/8/layout/cycle8"/>
    <dgm:cxn modelId="{4E6499D8-7594-46DC-9549-D528112FA954}" srcId="{01D5B753-7561-4C4D-8F79-1AE08B0520C1}" destId="{EA3AF9F5-1D2A-4ABB-A7E4-90C807136B65}" srcOrd="0" destOrd="0" parTransId="{4D5917E2-0D22-40FA-95FD-8C451CD99340}" sibTransId="{E4BECAF1-E44D-4CD2-97E7-98C09565060E}"/>
    <dgm:cxn modelId="{2C3F75E3-1D15-4993-9C3E-734F801B0A0A}" srcId="{01D5B753-7561-4C4D-8F79-1AE08B0520C1}" destId="{C5A09CAE-B8F5-4499-98C1-D37D8A0E51A0}" srcOrd="2" destOrd="0" parTransId="{BE58CACD-BFF4-49CC-8ACA-ED945651A50F}" sibTransId="{C33303AA-607C-43B2-8351-134485905AFA}"/>
    <dgm:cxn modelId="{F8C18A21-3420-4C6B-A98F-EB922A63524B}" type="presOf" srcId="{EA3AF9F5-1D2A-4ABB-A7E4-90C807136B65}" destId="{9137E846-B51D-4C45-BE75-20950E95104E}" srcOrd="1" destOrd="0" presId="urn:microsoft.com/office/officeart/2005/8/layout/cycle8"/>
    <dgm:cxn modelId="{239E5DE4-D37E-4275-BC4A-38322D93A0D5}" type="presOf" srcId="{D39788C7-B509-40CD-A059-0BD2056F42E1}" destId="{AA1F515D-B8F5-4E4E-AB98-A42EE8C06BDB}" srcOrd="1" destOrd="0" presId="urn:microsoft.com/office/officeart/2005/8/layout/cycle8"/>
    <dgm:cxn modelId="{02BE6F8A-5C5E-455C-872D-C49CAD50361A}" type="presOf" srcId="{01D5B753-7561-4C4D-8F79-1AE08B0520C1}" destId="{3966D8DC-E2C2-4DB2-804F-E5C813101DF7}" srcOrd="0" destOrd="0" presId="urn:microsoft.com/office/officeart/2005/8/layout/cycle8"/>
    <dgm:cxn modelId="{F8492A7E-B169-4EE6-A64F-CC56BE897DD2}" type="presOf" srcId="{2EEA8BA0-F002-4FD9-88C6-53B812167B50}" destId="{17B49A90-FC95-4F86-80D2-C188055615F4}" srcOrd="1" destOrd="0" presId="urn:microsoft.com/office/officeart/2005/8/layout/cycle8"/>
    <dgm:cxn modelId="{43A6335D-018B-4A1F-95A7-301C79AC1546}" type="presOf" srcId="{D39788C7-B509-40CD-A059-0BD2056F42E1}" destId="{CFA12B2D-1E02-4522-A872-D68572A77944}" srcOrd="0" destOrd="0" presId="urn:microsoft.com/office/officeart/2005/8/layout/cycle8"/>
    <dgm:cxn modelId="{15109A84-AA1B-4991-84DA-728611C34699}" srcId="{01D5B753-7561-4C4D-8F79-1AE08B0520C1}" destId="{5FA48152-8AA9-4883-974B-F5D1B3C98A55}" srcOrd="3" destOrd="0" parTransId="{D96A3226-04CA-4638-9ACC-869C8DB38036}" sibTransId="{8A04E7D0-50AC-457C-8D86-55252EE73775}"/>
    <dgm:cxn modelId="{4BF992B2-C537-44DE-9AD1-3223BE9C4E20}" type="presParOf" srcId="{3966D8DC-E2C2-4DB2-804F-E5C813101DF7}" destId="{18E30416-5F13-46FD-B860-AAA708327A61}" srcOrd="0" destOrd="0" presId="urn:microsoft.com/office/officeart/2005/8/layout/cycle8"/>
    <dgm:cxn modelId="{E343801C-3DF7-4365-80B5-F19780941AEA}" type="presParOf" srcId="{3966D8DC-E2C2-4DB2-804F-E5C813101DF7}" destId="{F1DE3F82-A5CA-447B-8CE0-7BF887B1039B}" srcOrd="1" destOrd="0" presId="urn:microsoft.com/office/officeart/2005/8/layout/cycle8"/>
    <dgm:cxn modelId="{8635DD53-423E-4918-BD99-5583581FF580}" type="presParOf" srcId="{3966D8DC-E2C2-4DB2-804F-E5C813101DF7}" destId="{F4BF3B6F-46C2-45E2-821B-BB4D2B3B561D}" srcOrd="2" destOrd="0" presId="urn:microsoft.com/office/officeart/2005/8/layout/cycle8"/>
    <dgm:cxn modelId="{B49AC8FC-DEFA-41AA-A2BE-1C857EB0B47F}" type="presParOf" srcId="{3966D8DC-E2C2-4DB2-804F-E5C813101DF7}" destId="{9137E846-B51D-4C45-BE75-20950E95104E}" srcOrd="3" destOrd="0" presId="urn:microsoft.com/office/officeart/2005/8/layout/cycle8"/>
    <dgm:cxn modelId="{43A6A8E2-2F19-43AD-95AE-F3DD2C68D71D}" type="presParOf" srcId="{3966D8DC-E2C2-4DB2-804F-E5C813101DF7}" destId="{87817EAC-CAD5-4350-B79B-FD686C44A2D3}" srcOrd="4" destOrd="0" presId="urn:microsoft.com/office/officeart/2005/8/layout/cycle8"/>
    <dgm:cxn modelId="{D31FD445-FB5C-4795-ACBD-E58FBF15A939}" type="presParOf" srcId="{3966D8DC-E2C2-4DB2-804F-E5C813101DF7}" destId="{0F6AA0F1-8756-494D-B243-F3D64211E299}" srcOrd="5" destOrd="0" presId="urn:microsoft.com/office/officeart/2005/8/layout/cycle8"/>
    <dgm:cxn modelId="{04CEB66D-08B6-460A-97C1-FCFC37AAC2DE}" type="presParOf" srcId="{3966D8DC-E2C2-4DB2-804F-E5C813101DF7}" destId="{A5B9B189-8CC4-4E31-AE3E-9ADB145DD2BA}" srcOrd="6" destOrd="0" presId="urn:microsoft.com/office/officeart/2005/8/layout/cycle8"/>
    <dgm:cxn modelId="{7E9BDEEC-0D21-40BF-81DC-B981B929C2D6}" type="presParOf" srcId="{3966D8DC-E2C2-4DB2-804F-E5C813101DF7}" destId="{17B49A90-FC95-4F86-80D2-C188055615F4}" srcOrd="7" destOrd="0" presId="urn:microsoft.com/office/officeart/2005/8/layout/cycle8"/>
    <dgm:cxn modelId="{74802A37-C533-4175-908F-3038916511B7}" type="presParOf" srcId="{3966D8DC-E2C2-4DB2-804F-E5C813101DF7}" destId="{6734D476-B8F1-4762-8380-F5DC96D22CD1}" srcOrd="8" destOrd="0" presId="urn:microsoft.com/office/officeart/2005/8/layout/cycle8"/>
    <dgm:cxn modelId="{FEA03B70-E578-4BF5-A188-7FC4FCCBDB70}" type="presParOf" srcId="{3966D8DC-E2C2-4DB2-804F-E5C813101DF7}" destId="{8F5E6A26-CADD-4329-987B-20AD71062369}" srcOrd="9" destOrd="0" presId="urn:microsoft.com/office/officeart/2005/8/layout/cycle8"/>
    <dgm:cxn modelId="{CF9D9F57-0150-4796-9CD3-BC5BE3741E44}" type="presParOf" srcId="{3966D8DC-E2C2-4DB2-804F-E5C813101DF7}" destId="{F07041FE-F109-411C-B120-92835458081C}" srcOrd="10" destOrd="0" presId="urn:microsoft.com/office/officeart/2005/8/layout/cycle8"/>
    <dgm:cxn modelId="{AB93BE7B-0BA1-441A-97CA-FE848AF1BB14}" type="presParOf" srcId="{3966D8DC-E2C2-4DB2-804F-E5C813101DF7}" destId="{78C68FD6-B2CE-47E2-B4D2-3B248F4818EB}" srcOrd="11" destOrd="0" presId="urn:microsoft.com/office/officeart/2005/8/layout/cycle8"/>
    <dgm:cxn modelId="{5CB038A1-DD20-4BFF-8032-2675BE1B64CC}" type="presParOf" srcId="{3966D8DC-E2C2-4DB2-804F-E5C813101DF7}" destId="{EFE27F0D-DF20-49AA-A658-7DF8DFE3D65B}" srcOrd="12" destOrd="0" presId="urn:microsoft.com/office/officeart/2005/8/layout/cycle8"/>
    <dgm:cxn modelId="{E1608F31-3DB1-44D7-AD2B-FD05A6E3960C}" type="presParOf" srcId="{3966D8DC-E2C2-4DB2-804F-E5C813101DF7}" destId="{403E59F8-F9EC-460B-8BCB-24D9741F5B3B}" srcOrd="13" destOrd="0" presId="urn:microsoft.com/office/officeart/2005/8/layout/cycle8"/>
    <dgm:cxn modelId="{B7FDB8B6-1663-4CDB-9242-C7CB39145765}" type="presParOf" srcId="{3966D8DC-E2C2-4DB2-804F-E5C813101DF7}" destId="{91A6CBEB-7EDB-492B-9F86-E1AC313E7DBD}" srcOrd="14" destOrd="0" presId="urn:microsoft.com/office/officeart/2005/8/layout/cycle8"/>
    <dgm:cxn modelId="{D3F8B6D7-67F5-440A-8321-018BA5B472A2}" type="presParOf" srcId="{3966D8DC-E2C2-4DB2-804F-E5C813101DF7}" destId="{068CD05F-FCD0-45DD-8BE5-5991BEA6EFD0}" srcOrd="15" destOrd="0" presId="urn:microsoft.com/office/officeart/2005/8/layout/cycle8"/>
    <dgm:cxn modelId="{00756C1E-7854-48A2-94E5-A28F470A27CE}" type="presParOf" srcId="{3966D8DC-E2C2-4DB2-804F-E5C813101DF7}" destId="{CFA12B2D-1E02-4522-A872-D68572A77944}" srcOrd="16" destOrd="0" presId="urn:microsoft.com/office/officeart/2005/8/layout/cycle8"/>
    <dgm:cxn modelId="{F807E949-DDE9-45D4-88DF-A60522421E4B}" type="presParOf" srcId="{3966D8DC-E2C2-4DB2-804F-E5C813101DF7}" destId="{6EB2F716-6F25-438F-995A-51E7A173A818}" srcOrd="17" destOrd="0" presId="urn:microsoft.com/office/officeart/2005/8/layout/cycle8"/>
    <dgm:cxn modelId="{75902F71-EC0A-4CC5-A686-7A07D0B1AF7B}" type="presParOf" srcId="{3966D8DC-E2C2-4DB2-804F-E5C813101DF7}" destId="{ABC67AA2-5AD0-4C43-A81A-6CDC1DD5E676}" srcOrd="18" destOrd="0" presId="urn:microsoft.com/office/officeart/2005/8/layout/cycle8"/>
    <dgm:cxn modelId="{D561EBD4-9483-424B-8ED8-A0C3A4148506}" type="presParOf" srcId="{3966D8DC-E2C2-4DB2-804F-E5C813101DF7}" destId="{AA1F515D-B8F5-4E4E-AB98-A42EE8C06BDB}" srcOrd="19" destOrd="0" presId="urn:microsoft.com/office/officeart/2005/8/layout/cycle8"/>
    <dgm:cxn modelId="{308C8DC7-8FF5-4D82-AEA6-72B90A15B07C}" type="presParOf" srcId="{3966D8DC-E2C2-4DB2-804F-E5C813101DF7}" destId="{BE5395BA-17C2-4C08-906A-ED29A58A7A6A}" srcOrd="20" destOrd="0" presId="urn:microsoft.com/office/officeart/2005/8/layout/cycle8"/>
    <dgm:cxn modelId="{2D8E0928-8758-4425-B805-4F6691E50E11}" type="presParOf" srcId="{3966D8DC-E2C2-4DB2-804F-E5C813101DF7}" destId="{3E981B71-7F0D-4A35-B357-3BED522B4627}" srcOrd="21" destOrd="0" presId="urn:microsoft.com/office/officeart/2005/8/layout/cycle8"/>
    <dgm:cxn modelId="{F735CE1F-D2FA-41F2-9B52-A0B90DFB7D27}" type="presParOf" srcId="{3966D8DC-E2C2-4DB2-804F-E5C813101DF7}" destId="{5373DA5F-B0C8-4020-B0A9-67BCC9DAF612}" srcOrd="22" destOrd="0" presId="urn:microsoft.com/office/officeart/2005/8/layout/cycle8"/>
    <dgm:cxn modelId="{C8CD4B02-2BB3-446D-ADB4-EDC278021A5B}" type="presParOf" srcId="{3966D8DC-E2C2-4DB2-804F-E5C813101DF7}" destId="{34FB98E6-F0D4-4471-A162-B333E6F9EDB0}" srcOrd="23" destOrd="0" presId="urn:microsoft.com/office/officeart/2005/8/layout/cycle8"/>
    <dgm:cxn modelId="{A9C68C01-0007-410A-BD49-3363AE692D0B}" type="presParOf" srcId="{3966D8DC-E2C2-4DB2-804F-E5C813101DF7}" destId="{3DCAFBA7-DFA9-48AA-8CF6-8600AFE01404}" srcOrd="2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E75166-ED01-407E-AE8C-5682F7B1239A}" type="doc">
      <dgm:prSet loTypeId="urn:microsoft.com/office/officeart/2008/layout/HexagonCluster" loCatId="relationship" qsTypeId="urn:microsoft.com/office/officeart/2005/8/quickstyle/simple3" qsCatId="simple" csTypeId="urn:microsoft.com/office/officeart/2005/8/colors/accent6_5" csCatId="accent6" phldr="1"/>
      <dgm:spPr/>
    </dgm:pt>
    <dgm:pt modelId="{9587835A-90BF-4B2F-868D-B0FD5082DCA6}">
      <dgm:prSet phldrT="[Texto]" custT="1"/>
      <dgm:spPr/>
      <dgm:t>
        <a:bodyPr/>
        <a:lstStyle/>
        <a:p>
          <a:r>
            <a:rPr lang="pt-BR" sz="1200" b="1" dirty="0">
              <a:latin typeface="Arial Narrow" panose="020B0606020202030204" pitchFamily="34" charset="0"/>
            </a:rPr>
            <a:t>Governança</a:t>
          </a:r>
        </a:p>
      </dgm:t>
    </dgm:pt>
    <dgm:pt modelId="{B90D140C-5B15-4A45-86B9-61E6CDEBEC23}" type="parTrans" cxnId="{189454D5-6884-43B7-AD1C-FF41976850C7}">
      <dgm:prSet/>
      <dgm:spPr/>
      <dgm:t>
        <a:bodyPr/>
        <a:lstStyle/>
        <a:p>
          <a:endParaRPr lang="pt-BR"/>
        </a:p>
      </dgm:t>
    </dgm:pt>
    <dgm:pt modelId="{83DD3A65-857C-4538-8871-8C4F6C008D55}" type="sibTrans" cxnId="{189454D5-6884-43B7-AD1C-FF41976850C7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</dgm:spPr>
      <dgm:t>
        <a:bodyPr/>
        <a:lstStyle/>
        <a:p>
          <a:endParaRPr lang="pt-BR"/>
        </a:p>
      </dgm:t>
    </dgm:pt>
    <dgm:pt modelId="{C83F656A-9D88-45BD-B424-8B1746B8E9FC}">
      <dgm:prSet phldrT="[Texto]" custT="1"/>
      <dgm:spPr/>
      <dgm:t>
        <a:bodyPr/>
        <a:lstStyle/>
        <a:p>
          <a:r>
            <a:rPr lang="pt-BR" sz="1200" b="1" dirty="0">
              <a:latin typeface="Arial Narrow" panose="020B0606020202030204" pitchFamily="34" charset="0"/>
            </a:rPr>
            <a:t>Risco Residual</a:t>
          </a:r>
        </a:p>
      </dgm:t>
    </dgm:pt>
    <dgm:pt modelId="{DE789744-6672-4AE4-B18B-8DF2E4F55776}" type="parTrans" cxnId="{4231AD6D-4F59-4293-9940-5184DA91F8C0}">
      <dgm:prSet/>
      <dgm:spPr/>
      <dgm:t>
        <a:bodyPr/>
        <a:lstStyle/>
        <a:p>
          <a:endParaRPr lang="pt-BR"/>
        </a:p>
      </dgm:t>
    </dgm:pt>
    <dgm:pt modelId="{6E0BF4D2-FB8D-445D-A16E-2672E52D4BEF}" type="sibTrans" cxnId="{4231AD6D-4F59-4293-9940-5184DA91F8C0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</dgm:spPr>
      <dgm:t>
        <a:bodyPr/>
        <a:lstStyle/>
        <a:p>
          <a:endParaRPr lang="pt-BR"/>
        </a:p>
      </dgm:t>
    </dgm:pt>
    <dgm:pt modelId="{17D8627E-34F3-4BC2-AB47-ECA086A16BEA}">
      <dgm:prSet phldrT="[Texto]" custT="1"/>
      <dgm:spPr/>
      <dgm:t>
        <a:bodyPr/>
        <a:lstStyle/>
        <a:p>
          <a:r>
            <a:rPr lang="pt-BR" sz="1200" b="1" dirty="0">
              <a:latin typeface="Arial Narrow" panose="020B0606020202030204" pitchFamily="34" charset="0"/>
            </a:rPr>
            <a:t>Situação econômico financeira</a:t>
          </a:r>
        </a:p>
      </dgm:t>
    </dgm:pt>
    <dgm:pt modelId="{E6ECB0EC-3D41-4D97-A01F-27A052C53B60}" type="parTrans" cxnId="{F5A2F8E1-02A2-475B-914C-0F5864C5DFCC}">
      <dgm:prSet/>
      <dgm:spPr/>
      <dgm:t>
        <a:bodyPr/>
        <a:lstStyle/>
        <a:p>
          <a:endParaRPr lang="pt-BR"/>
        </a:p>
      </dgm:t>
    </dgm:pt>
    <dgm:pt modelId="{442C5987-CF14-4C52-90EE-3ABE0A3166DA}" type="sibTrans" cxnId="{F5A2F8E1-02A2-475B-914C-0F5864C5DFCC}">
      <dgm:prSet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1000" r="-71000"/>
          </a:stretch>
        </a:blipFill>
      </dgm:spPr>
      <dgm:t>
        <a:bodyPr/>
        <a:lstStyle/>
        <a:p>
          <a:endParaRPr lang="pt-BR"/>
        </a:p>
      </dgm:t>
    </dgm:pt>
    <dgm:pt modelId="{63F28903-E7D4-4D3B-8315-CEE95D874123}" type="pres">
      <dgm:prSet presAssocID="{A3E75166-ED01-407E-AE8C-5682F7B1239A}" presName="Name0" presStyleCnt="0">
        <dgm:presLayoutVars>
          <dgm:chMax val="21"/>
          <dgm:chPref val="21"/>
        </dgm:presLayoutVars>
      </dgm:prSet>
      <dgm:spPr/>
    </dgm:pt>
    <dgm:pt modelId="{B707029A-AC5C-422A-B72E-5B987B984BA0}" type="pres">
      <dgm:prSet presAssocID="{9587835A-90BF-4B2F-868D-B0FD5082DCA6}" presName="text1" presStyleCnt="0"/>
      <dgm:spPr/>
    </dgm:pt>
    <dgm:pt modelId="{28A1608F-9274-4F68-AE76-743A55DFDB18}" type="pres">
      <dgm:prSet presAssocID="{9587835A-90BF-4B2F-868D-B0FD5082DCA6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3F4C5B7-71DB-4032-BAD5-D3B0472A62FA}" type="pres">
      <dgm:prSet presAssocID="{9587835A-90BF-4B2F-868D-B0FD5082DCA6}" presName="textaccent1" presStyleCnt="0"/>
      <dgm:spPr/>
    </dgm:pt>
    <dgm:pt modelId="{95026D5D-8D52-4BDA-AA9D-1032EFFC3A54}" type="pres">
      <dgm:prSet presAssocID="{9587835A-90BF-4B2F-868D-B0FD5082DCA6}" presName="accentRepeatNode" presStyleLbl="solidAlignAcc1" presStyleIdx="0" presStyleCnt="6"/>
      <dgm:spPr/>
    </dgm:pt>
    <dgm:pt modelId="{C89EFB17-BF12-4E10-9019-76C6EE96B656}" type="pres">
      <dgm:prSet presAssocID="{83DD3A65-857C-4538-8871-8C4F6C008D55}" presName="image1" presStyleCnt="0"/>
      <dgm:spPr/>
    </dgm:pt>
    <dgm:pt modelId="{07174C60-98FF-4391-8758-A7E9C7DE8683}" type="pres">
      <dgm:prSet presAssocID="{83DD3A65-857C-4538-8871-8C4F6C008D55}" presName="imageRepeatNode" presStyleLbl="alignAcc1" presStyleIdx="0" presStyleCnt="3"/>
      <dgm:spPr/>
      <dgm:t>
        <a:bodyPr/>
        <a:lstStyle/>
        <a:p>
          <a:endParaRPr lang="pt-BR"/>
        </a:p>
      </dgm:t>
    </dgm:pt>
    <dgm:pt modelId="{BCA227D9-7893-46F5-987F-F124AF53ADCA}" type="pres">
      <dgm:prSet presAssocID="{83DD3A65-857C-4538-8871-8C4F6C008D55}" presName="imageaccent1" presStyleCnt="0"/>
      <dgm:spPr/>
    </dgm:pt>
    <dgm:pt modelId="{A075A713-CEDA-41ED-8BB1-2C9C6FDDB70F}" type="pres">
      <dgm:prSet presAssocID="{83DD3A65-857C-4538-8871-8C4F6C008D55}" presName="accentRepeatNode" presStyleLbl="solidAlignAcc1" presStyleIdx="1" presStyleCnt="6"/>
      <dgm:spPr/>
    </dgm:pt>
    <dgm:pt modelId="{CC602367-94F2-4D99-BD0A-A99BAA0F627D}" type="pres">
      <dgm:prSet presAssocID="{C83F656A-9D88-45BD-B424-8B1746B8E9FC}" presName="text2" presStyleCnt="0"/>
      <dgm:spPr/>
    </dgm:pt>
    <dgm:pt modelId="{B05889F6-5B09-4817-9F76-87636B13F4FC}" type="pres">
      <dgm:prSet presAssocID="{C83F656A-9D88-45BD-B424-8B1746B8E9FC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B686C14-4024-43D5-816F-8C56F93851F5}" type="pres">
      <dgm:prSet presAssocID="{C83F656A-9D88-45BD-B424-8B1746B8E9FC}" presName="textaccent2" presStyleCnt="0"/>
      <dgm:spPr/>
    </dgm:pt>
    <dgm:pt modelId="{4AA0E018-A6D1-455F-A4CD-0F5D02DEA1AD}" type="pres">
      <dgm:prSet presAssocID="{C83F656A-9D88-45BD-B424-8B1746B8E9FC}" presName="accentRepeatNode" presStyleLbl="solidAlignAcc1" presStyleIdx="2" presStyleCnt="6"/>
      <dgm:spPr/>
    </dgm:pt>
    <dgm:pt modelId="{2FC62FEC-3770-48F1-A04D-77DA93500376}" type="pres">
      <dgm:prSet presAssocID="{6E0BF4D2-FB8D-445D-A16E-2672E52D4BEF}" presName="image2" presStyleCnt="0"/>
      <dgm:spPr/>
    </dgm:pt>
    <dgm:pt modelId="{121A4FA5-2DB5-468F-8DC2-712B589A59FA}" type="pres">
      <dgm:prSet presAssocID="{6E0BF4D2-FB8D-445D-A16E-2672E52D4BEF}" presName="imageRepeatNode" presStyleLbl="alignAcc1" presStyleIdx="1" presStyleCnt="3"/>
      <dgm:spPr/>
      <dgm:t>
        <a:bodyPr/>
        <a:lstStyle/>
        <a:p>
          <a:endParaRPr lang="pt-BR"/>
        </a:p>
      </dgm:t>
    </dgm:pt>
    <dgm:pt modelId="{A2A3D2B4-831F-4155-8143-07CA9D6451F0}" type="pres">
      <dgm:prSet presAssocID="{6E0BF4D2-FB8D-445D-A16E-2672E52D4BEF}" presName="imageaccent2" presStyleCnt="0"/>
      <dgm:spPr/>
    </dgm:pt>
    <dgm:pt modelId="{0CBC3142-966C-42FE-B99E-C86CEDE39CBC}" type="pres">
      <dgm:prSet presAssocID="{6E0BF4D2-FB8D-445D-A16E-2672E52D4BEF}" presName="accentRepeatNode" presStyleLbl="solidAlignAcc1" presStyleIdx="3" presStyleCnt="6"/>
      <dgm:spPr/>
    </dgm:pt>
    <dgm:pt modelId="{11D43D39-F403-4562-A2FF-021E307307FE}" type="pres">
      <dgm:prSet presAssocID="{17D8627E-34F3-4BC2-AB47-ECA086A16BEA}" presName="text3" presStyleCnt="0"/>
      <dgm:spPr/>
    </dgm:pt>
    <dgm:pt modelId="{EEFBDF10-2222-43B2-9633-4FA786A04714}" type="pres">
      <dgm:prSet presAssocID="{17D8627E-34F3-4BC2-AB47-ECA086A16BEA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BC9E783-78BC-415C-B40C-CF0013A34F9A}" type="pres">
      <dgm:prSet presAssocID="{17D8627E-34F3-4BC2-AB47-ECA086A16BEA}" presName="textaccent3" presStyleCnt="0"/>
      <dgm:spPr/>
    </dgm:pt>
    <dgm:pt modelId="{80396AB7-14AC-430C-A991-23511F2ACF01}" type="pres">
      <dgm:prSet presAssocID="{17D8627E-34F3-4BC2-AB47-ECA086A16BEA}" presName="accentRepeatNode" presStyleLbl="solidAlignAcc1" presStyleIdx="4" presStyleCnt="6"/>
      <dgm:spPr/>
    </dgm:pt>
    <dgm:pt modelId="{89F766DD-D8F6-4793-857B-46B7762645C9}" type="pres">
      <dgm:prSet presAssocID="{442C5987-CF14-4C52-90EE-3ABE0A3166DA}" presName="image3" presStyleCnt="0"/>
      <dgm:spPr/>
    </dgm:pt>
    <dgm:pt modelId="{584540D5-2F97-465A-9BFB-ED28A162668A}" type="pres">
      <dgm:prSet presAssocID="{442C5987-CF14-4C52-90EE-3ABE0A3166DA}" presName="imageRepeatNode" presStyleLbl="alignAcc1" presStyleIdx="2" presStyleCnt="3"/>
      <dgm:spPr/>
      <dgm:t>
        <a:bodyPr/>
        <a:lstStyle/>
        <a:p>
          <a:endParaRPr lang="pt-BR"/>
        </a:p>
      </dgm:t>
    </dgm:pt>
    <dgm:pt modelId="{FCE93FAD-DF47-480D-A169-4550C145DEC8}" type="pres">
      <dgm:prSet presAssocID="{442C5987-CF14-4C52-90EE-3ABE0A3166DA}" presName="imageaccent3" presStyleCnt="0"/>
      <dgm:spPr/>
    </dgm:pt>
    <dgm:pt modelId="{D96631B1-FC16-419B-AE65-08E43D583764}" type="pres">
      <dgm:prSet presAssocID="{442C5987-CF14-4C52-90EE-3ABE0A3166DA}" presName="accentRepeatNode" presStyleLbl="solidAlignAcc1" presStyleIdx="5" presStyleCnt="6"/>
      <dgm:spPr/>
    </dgm:pt>
  </dgm:ptLst>
  <dgm:cxnLst>
    <dgm:cxn modelId="{C7831FB2-145C-478B-9F03-1C6FCA440928}" type="presOf" srcId="{442C5987-CF14-4C52-90EE-3ABE0A3166DA}" destId="{584540D5-2F97-465A-9BFB-ED28A162668A}" srcOrd="0" destOrd="0" presId="urn:microsoft.com/office/officeart/2008/layout/HexagonCluster"/>
    <dgm:cxn modelId="{40DE8BCC-D636-4073-8257-B6348CD66C6D}" type="presOf" srcId="{17D8627E-34F3-4BC2-AB47-ECA086A16BEA}" destId="{EEFBDF10-2222-43B2-9633-4FA786A04714}" srcOrd="0" destOrd="0" presId="urn:microsoft.com/office/officeart/2008/layout/HexagonCluster"/>
    <dgm:cxn modelId="{71473E98-24F2-468C-B0E8-379295D5FC6B}" type="presOf" srcId="{A3E75166-ED01-407E-AE8C-5682F7B1239A}" destId="{63F28903-E7D4-4D3B-8315-CEE95D874123}" srcOrd="0" destOrd="0" presId="urn:microsoft.com/office/officeart/2008/layout/HexagonCluster"/>
    <dgm:cxn modelId="{C15758B1-BACD-4A84-B06C-71DE8522CA69}" type="presOf" srcId="{C83F656A-9D88-45BD-B424-8B1746B8E9FC}" destId="{B05889F6-5B09-4817-9F76-87636B13F4FC}" srcOrd="0" destOrd="0" presId="urn:microsoft.com/office/officeart/2008/layout/HexagonCluster"/>
    <dgm:cxn modelId="{4231AD6D-4F59-4293-9940-5184DA91F8C0}" srcId="{A3E75166-ED01-407E-AE8C-5682F7B1239A}" destId="{C83F656A-9D88-45BD-B424-8B1746B8E9FC}" srcOrd="1" destOrd="0" parTransId="{DE789744-6672-4AE4-B18B-8DF2E4F55776}" sibTransId="{6E0BF4D2-FB8D-445D-A16E-2672E52D4BEF}"/>
    <dgm:cxn modelId="{C49D8302-7C83-4045-8C40-015AF89613F9}" type="presOf" srcId="{9587835A-90BF-4B2F-868D-B0FD5082DCA6}" destId="{28A1608F-9274-4F68-AE76-743A55DFDB18}" srcOrd="0" destOrd="0" presId="urn:microsoft.com/office/officeart/2008/layout/HexagonCluster"/>
    <dgm:cxn modelId="{F5A2F8E1-02A2-475B-914C-0F5864C5DFCC}" srcId="{A3E75166-ED01-407E-AE8C-5682F7B1239A}" destId="{17D8627E-34F3-4BC2-AB47-ECA086A16BEA}" srcOrd="2" destOrd="0" parTransId="{E6ECB0EC-3D41-4D97-A01F-27A052C53B60}" sibTransId="{442C5987-CF14-4C52-90EE-3ABE0A3166DA}"/>
    <dgm:cxn modelId="{189454D5-6884-43B7-AD1C-FF41976850C7}" srcId="{A3E75166-ED01-407E-AE8C-5682F7B1239A}" destId="{9587835A-90BF-4B2F-868D-B0FD5082DCA6}" srcOrd="0" destOrd="0" parTransId="{B90D140C-5B15-4A45-86B9-61E6CDEBEC23}" sibTransId="{83DD3A65-857C-4538-8871-8C4F6C008D55}"/>
    <dgm:cxn modelId="{7CEF855D-CDDB-4C9F-8A58-53EFEA7344FD}" type="presOf" srcId="{83DD3A65-857C-4538-8871-8C4F6C008D55}" destId="{07174C60-98FF-4391-8758-A7E9C7DE8683}" srcOrd="0" destOrd="0" presId="urn:microsoft.com/office/officeart/2008/layout/HexagonCluster"/>
    <dgm:cxn modelId="{8EBAC5AD-86A2-4906-8FAF-E2EDBC7561EB}" type="presOf" srcId="{6E0BF4D2-FB8D-445D-A16E-2672E52D4BEF}" destId="{121A4FA5-2DB5-468F-8DC2-712B589A59FA}" srcOrd="0" destOrd="0" presId="urn:microsoft.com/office/officeart/2008/layout/HexagonCluster"/>
    <dgm:cxn modelId="{48EC9B97-3170-49DF-9F88-5123870A6C14}" type="presParOf" srcId="{63F28903-E7D4-4D3B-8315-CEE95D874123}" destId="{B707029A-AC5C-422A-B72E-5B987B984BA0}" srcOrd="0" destOrd="0" presId="urn:microsoft.com/office/officeart/2008/layout/HexagonCluster"/>
    <dgm:cxn modelId="{C2AC37B0-384A-4D29-AB6D-3434115387A6}" type="presParOf" srcId="{B707029A-AC5C-422A-B72E-5B987B984BA0}" destId="{28A1608F-9274-4F68-AE76-743A55DFDB18}" srcOrd="0" destOrd="0" presId="urn:microsoft.com/office/officeart/2008/layout/HexagonCluster"/>
    <dgm:cxn modelId="{67362CC1-412C-46C0-97BD-B031486FAEBB}" type="presParOf" srcId="{63F28903-E7D4-4D3B-8315-CEE95D874123}" destId="{F3F4C5B7-71DB-4032-BAD5-D3B0472A62FA}" srcOrd="1" destOrd="0" presId="urn:microsoft.com/office/officeart/2008/layout/HexagonCluster"/>
    <dgm:cxn modelId="{5EE1D18F-1671-4D2C-9151-20C179F6CF97}" type="presParOf" srcId="{F3F4C5B7-71DB-4032-BAD5-D3B0472A62FA}" destId="{95026D5D-8D52-4BDA-AA9D-1032EFFC3A54}" srcOrd="0" destOrd="0" presId="urn:microsoft.com/office/officeart/2008/layout/HexagonCluster"/>
    <dgm:cxn modelId="{240C2753-9A77-4E1D-A049-4DA6404F9951}" type="presParOf" srcId="{63F28903-E7D4-4D3B-8315-CEE95D874123}" destId="{C89EFB17-BF12-4E10-9019-76C6EE96B656}" srcOrd="2" destOrd="0" presId="urn:microsoft.com/office/officeart/2008/layout/HexagonCluster"/>
    <dgm:cxn modelId="{55144790-5251-4615-B6D6-B5304AC44B6C}" type="presParOf" srcId="{C89EFB17-BF12-4E10-9019-76C6EE96B656}" destId="{07174C60-98FF-4391-8758-A7E9C7DE8683}" srcOrd="0" destOrd="0" presId="urn:microsoft.com/office/officeart/2008/layout/HexagonCluster"/>
    <dgm:cxn modelId="{AFD38A1E-56E1-4CBC-BE58-E9C5E59B245F}" type="presParOf" srcId="{63F28903-E7D4-4D3B-8315-CEE95D874123}" destId="{BCA227D9-7893-46F5-987F-F124AF53ADCA}" srcOrd="3" destOrd="0" presId="urn:microsoft.com/office/officeart/2008/layout/HexagonCluster"/>
    <dgm:cxn modelId="{00823E76-D360-4010-B6F6-7E8337AF10ED}" type="presParOf" srcId="{BCA227D9-7893-46F5-987F-F124AF53ADCA}" destId="{A075A713-CEDA-41ED-8BB1-2C9C6FDDB70F}" srcOrd="0" destOrd="0" presId="urn:microsoft.com/office/officeart/2008/layout/HexagonCluster"/>
    <dgm:cxn modelId="{C82C8B3D-EC51-4BFE-B099-C362690D40F8}" type="presParOf" srcId="{63F28903-E7D4-4D3B-8315-CEE95D874123}" destId="{CC602367-94F2-4D99-BD0A-A99BAA0F627D}" srcOrd="4" destOrd="0" presId="urn:microsoft.com/office/officeart/2008/layout/HexagonCluster"/>
    <dgm:cxn modelId="{1B9CCA0C-3F09-497F-8EF0-DE4806A903A8}" type="presParOf" srcId="{CC602367-94F2-4D99-BD0A-A99BAA0F627D}" destId="{B05889F6-5B09-4817-9F76-87636B13F4FC}" srcOrd="0" destOrd="0" presId="urn:microsoft.com/office/officeart/2008/layout/HexagonCluster"/>
    <dgm:cxn modelId="{5B4A4C1C-75EA-4F54-AB2F-2EE8DF326354}" type="presParOf" srcId="{63F28903-E7D4-4D3B-8315-CEE95D874123}" destId="{1B686C14-4024-43D5-816F-8C56F93851F5}" srcOrd="5" destOrd="0" presId="urn:microsoft.com/office/officeart/2008/layout/HexagonCluster"/>
    <dgm:cxn modelId="{606F09A2-90F8-4777-82EF-5B6890096298}" type="presParOf" srcId="{1B686C14-4024-43D5-816F-8C56F93851F5}" destId="{4AA0E018-A6D1-455F-A4CD-0F5D02DEA1AD}" srcOrd="0" destOrd="0" presId="urn:microsoft.com/office/officeart/2008/layout/HexagonCluster"/>
    <dgm:cxn modelId="{7D94E9E3-9D64-4663-8867-47E470CB9F86}" type="presParOf" srcId="{63F28903-E7D4-4D3B-8315-CEE95D874123}" destId="{2FC62FEC-3770-48F1-A04D-77DA93500376}" srcOrd="6" destOrd="0" presId="urn:microsoft.com/office/officeart/2008/layout/HexagonCluster"/>
    <dgm:cxn modelId="{383006D6-DA28-43A5-ACEF-4E5B19E4D3C7}" type="presParOf" srcId="{2FC62FEC-3770-48F1-A04D-77DA93500376}" destId="{121A4FA5-2DB5-468F-8DC2-712B589A59FA}" srcOrd="0" destOrd="0" presId="urn:microsoft.com/office/officeart/2008/layout/HexagonCluster"/>
    <dgm:cxn modelId="{9E06D9D9-4A1A-49C8-8B4E-E5A20FA0AC50}" type="presParOf" srcId="{63F28903-E7D4-4D3B-8315-CEE95D874123}" destId="{A2A3D2B4-831F-4155-8143-07CA9D6451F0}" srcOrd="7" destOrd="0" presId="urn:microsoft.com/office/officeart/2008/layout/HexagonCluster"/>
    <dgm:cxn modelId="{F218F3CF-DB60-4F09-86B4-BDBFCB2ACD35}" type="presParOf" srcId="{A2A3D2B4-831F-4155-8143-07CA9D6451F0}" destId="{0CBC3142-966C-42FE-B99E-C86CEDE39CBC}" srcOrd="0" destOrd="0" presId="urn:microsoft.com/office/officeart/2008/layout/HexagonCluster"/>
    <dgm:cxn modelId="{076EFA4B-FF5C-439F-8EA9-628D997B1B62}" type="presParOf" srcId="{63F28903-E7D4-4D3B-8315-CEE95D874123}" destId="{11D43D39-F403-4562-A2FF-021E307307FE}" srcOrd="8" destOrd="0" presId="urn:microsoft.com/office/officeart/2008/layout/HexagonCluster"/>
    <dgm:cxn modelId="{C84268DA-7B61-441B-880D-D1C00FDBA933}" type="presParOf" srcId="{11D43D39-F403-4562-A2FF-021E307307FE}" destId="{EEFBDF10-2222-43B2-9633-4FA786A04714}" srcOrd="0" destOrd="0" presId="urn:microsoft.com/office/officeart/2008/layout/HexagonCluster"/>
    <dgm:cxn modelId="{87FDC567-DBCA-4F02-B4B6-57559AECCE4B}" type="presParOf" srcId="{63F28903-E7D4-4D3B-8315-CEE95D874123}" destId="{BBC9E783-78BC-415C-B40C-CF0013A34F9A}" srcOrd="9" destOrd="0" presId="urn:microsoft.com/office/officeart/2008/layout/HexagonCluster"/>
    <dgm:cxn modelId="{3FF269BE-395D-43B7-A3CA-58E9A055CAAA}" type="presParOf" srcId="{BBC9E783-78BC-415C-B40C-CF0013A34F9A}" destId="{80396AB7-14AC-430C-A991-23511F2ACF01}" srcOrd="0" destOrd="0" presId="urn:microsoft.com/office/officeart/2008/layout/HexagonCluster"/>
    <dgm:cxn modelId="{49DCC8AF-D6FE-41A7-BA5B-203019527C7D}" type="presParOf" srcId="{63F28903-E7D4-4D3B-8315-CEE95D874123}" destId="{89F766DD-D8F6-4793-857B-46B7762645C9}" srcOrd="10" destOrd="0" presId="urn:microsoft.com/office/officeart/2008/layout/HexagonCluster"/>
    <dgm:cxn modelId="{103B8E17-44EA-4DDF-80D8-E0906E16E4C2}" type="presParOf" srcId="{89F766DD-D8F6-4793-857B-46B7762645C9}" destId="{584540D5-2F97-465A-9BFB-ED28A162668A}" srcOrd="0" destOrd="0" presId="urn:microsoft.com/office/officeart/2008/layout/HexagonCluster"/>
    <dgm:cxn modelId="{8A1B8E60-5A0F-4642-BE7E-E7FF6CC9D3A9}" type="presParOf" srcId="{63F28903-E7D4-4D3B-8315-CEE95D874123}" destId="{FCE93FAD-DF47-480D-A169-4550C145DEC8}" srcOrd="11" destOrd="0" presId="urn:microsoft.com/office/officeart/2008/layout/HexagonCluster"/>
    <dgm:cxn modelId="{B1EB2449-B54F-41EA-96C1-E1E902629B2F}" type="presParOf" srcId="{FCE93FAD-DF47-480D-A169-4550C145DEC8}" destId="{D96631B1-FC16-419B-AE65-08E43D583764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E75166-ED01-407E-AE8C-5682F7B1239A}" type="doc">
      <dgm:prSet loTypeId="urn:microsoft.com/office/officeart/2008/layout/HexagonCluster" loCatId="relationship" qsTypeId="urn:microsoft.com/office/officeart/2005/8/quickstyle/simple3" qsCatId="simple" csTypeId="urn:microsoft.com/office/officeart/2005/8/colors/accent6_5" csCatId="accent6" phldr="1"/>
      <dgm:spPr/>
    </dgm:pt>
    <dgm:pt modelId="{C83F656A-9D88-45BD-B424-8B1746B8E9FC}">
      <dgm:prSet phldrT="[Texto]" custT="1"/>
      <dgm:spPr/>
      <dgm:t>
        <a:bodyPr/>
        <a:lstStyle/>
        <a:p>
          <a:r>
            <a:rPr lang="pt-BR" sz="1200" b="1" dirty="0">
              <a:latin typeface="Arial Narrow" panose="020B0606020202030204" pitchFamily="34" charset="0"/>
            </a:rPr>
            <a:t>Risco Residual</a:t>
          </a:r>
        </a:p>
      </dgm:t>
    </dgm:pt>
    <dgm:pt modelId="{DE789744-6672-4AE4-B18B-8DF2E4F55776}" type="parTrans" cxnId="{4231AD6D-4F59-4293-9940-5184DA91F8C0}">
      <dgm:prSet/>
      <dgm:spPr/>
      <dgm:t>
        <a:bodyPr/>
        <a:lstStyle/>
        <a:p>
          <a:endParaRPr lang="pt-BR"/>
        </a:p>
      </dgm:t>
    </dgm:pt>
    <dgm:pt modelId="{6E0BF4D2-FB8D-445D-A16E-2672E52D4BEF}" type="sibTrans" cxnId="{4231AD6D-4F59-4293-9940-5184DA91F8C0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</dgm:spPr>
      <dgm:t>
        <a:bodyPr/>
        <a:lstStyle/>
        <a:p>
          <a:endParaRPr lang="pt-BR"/>
        </a:p>
      </dgm:t>
    </dgm:pt>
    <dgm:pt modelId="{63F28903-E7D4-4D3B-8315-CEE95D874123}" type="pres">
      <dgm:prSet presAssocID="{A3E75166-ED01-407E-AE8C-5682F7B1239A}" presName="Name0" presStyleCnt="0">
        <dgm:presLayoutVars>
          <dgm:chMax val="21"/>
          <dgm:chPref val="21"/>
        </dgm:presLayoutVars>
      </dgm:prSet>
      <dgm:spPr/>
    </dgm:pt>
    <dgm:pt modelId="{8F278AAA-D961-4FA2-B1CB-6D1112B76703}" type="pres">
      <dgm:prSet presAssocID="{C83F656A-9D88-45BD-B424-8B1746B8E9FC}" presName="text1" presStyleCnt="0"/>
      <dgm:spPr/>
    </dgm:pt>
    <dgm:pt modelId="{B05889F6-5B09-4817-9F76-87636B13F4FC}" type="pres">
      <dgm:prSet presAssocID="{C83F656A-9D88-45BD-B424-8B1746B8E9FC}" presName="textRepeatNode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0AEC215-FC38-40CF-B01C-0CA934A65244}" type="pres">
      <dgm:prSet presAssocID="{C83F656A-9D88-45BD-B424-8B1746B8E9FC}" presName="textaccent1" presStyleCnt="0"/>
      <dgm:spPr/>
    </dgm:pt>
    <dgm:pt modelId="{4AA0E018-A6D1-455F-A4CD-0F5D02DEA1AD}" type="pres">
      <dgm:prSet presAssocID="{C83F656A-9D88-45BD-B424-8B1746B8E9FC}" presName="accentRepeatNode" presStyleLbl="solidAlignAcc1" presStyleIdx="0" presStyleCnt="2"/>
      <dgm:spPr/>
    </dgm:pt>
    <dgm:pt modelId="{DCB3713C-E086-4BFB-B163-A5CAF1B7D442}" type="pres">
      <dgm:prSet presAssocID="{6E0BF4D2-FB8D-445D-A16E-2672E52D4BEF}" presName="image1" presStyleCnt="0"/>
      <dgm:spPr/>
    </dgm:pt>
    <dgm:pt modelId="{121A4FA5-2DB5-468F-8DC2-712B589A59FA}" type="pres">
      <dgm:prSet presAssocID="{6E0BF4D2-FB8D-445D-A16E-2672E52D4BEF}" presName="imageRepeatNode" presStyleLbl="alignAcc1" presStyleIdx="0" presStyleCnt="1"/>
      <dgm:spPr/>
      <dgm:t>
        <a:bodyPr/>
        <a:lstStyle/>
        <a:p>
          <a:endParaRPr lang="pt-BR"/>
        </a:p>
      </dgm:t>
    </dgm:pt>
    <dgm:pt modelId="{A27831B3-67F7-4A9F-8895-B609A06EFEC9}" type="pres">
      <dgm:prSet presAssocID="{6E0BF4D2-FB8D-445D-A16E-2672E52D4BEF}" presName="imageaccent1" presStyleCnt="0"/>
      <dgm:spPr/>
    </dgm:pt>
    <dgm:pt modelId="{0CBC3142-966C-42FE-B99E-C86CEDE39CBC}" type="pres">
      <dgm:prSet presAssocID="{6E0BF4D2-FB8D-445D-A16E-2672E52D4BEF}" presName="accentRepeatNode" presStyleLbl="solidAlignAcc1" presStyleIdx="1" presStyleCnt="2"/>
      <dgm:spPr/>
    </dgm:pt>
  </dgm:ptLst>
  <dgm:cxnLst>
    <dgm:cxn modelId="{A0F2697B-6335-4E22-9BA4-CF0AD34970A4}" type="presOf" srcId="{6E0BF4D2-FB8D-445D-A16E-2672E52D4BEF}" destId="{121A4FA5-2DB5-468F-8DC2-712B589A59FA}" srcOrd="0" destOrd="0" presId="urn:microsoft.com/office/officeart/2008/layout/HexagonCluster"/>
    <dgm:cxn modelId="{89C0FEEC-CEAF-413F-81D6-5CE7718DDEF8}" type="presOf" srcId="{C83F656A-9D88-45BD-B424-8B1746B8E9FC}" destId="{B05889F6-5B09-4817-9F76-87636B13F4FC}" srcOrd="0" destOrd="0" presId="urn:microsoft.com/office/officeart/2008/layout/HexagonCluster"/>
    <dgm:cxn modelId="{71473E98-24F2-468C-B0E8-379295D5FC6B}" type="presOf" srcId="{A3E75166-ED01-407E-AE8C-5682F7B1239A}" destId="{63F28903-E7D4-4D3B-8315-CEE95D874123}" srcOrd="0" destOrd="0" presId="urn:microsoft.com/office/officeart/2008/layout/HexagonCluster"/>
    <dgm:cxn modelId="{4231AD6D-4F59-4293-9940-5184DA91F8C0}" srcId="{A3E75166-ED01-407E-AE8C-5682F7B1239A}" destId="{C83F656A-9D88-45BD-B424-8B1746B8E9FC}" srcOrd="0" destOrd="0" parTransId="{DE789744-6672-4AE4-B18B-8DF2E4F55776}" sibTransId="{6E0BF4D2-FB8D-445D-A16E-2672E52D4BEF}"/>
    <dgm:cxn modelId="{84260013-9DE9-4D74-8BAF-17918A3849A5}" type="presParOf" srcId="{63F28903-E7D4-4D3B-8315-CEE95D874123}" destId="{8F278AAA-D961-4FA2-B1CB-6D1112B76703}" srcOrd="0" destOrd="0" presId="urn:microsoft.com/office/officeart/2008/layout/HexagonCluster"/>
    <dgm:cxn modelId="{D77329BE-58E9-4C79-B591-A8816EEC4C83}" type="presParOf" srcId="{8F278AAA-D961-4FA2-B1CB-6D1112B76703}" destId="{B05889F6-5B09-4817-9F76-87636B13F4FC}" srcOrd="0" destOrd="0" presId="urn:microsoft.com/office/officeart/2008/layout/HexagonCluster"/>
    <dgm:cxn modelId="{46E5FC10-C5D4-4527-9F7E-E88A65896A59}" type="presParOf" srcId="{63F28903-E7D4-4D3B-8315-CEE95D874123}" destId="{80AEC215-FC38-40CF-B01C-0CA934A65244}" srcOrd="1" destOrd="0" presId="urn:microsoft.com/office/officeart/2008/layout/HexagonCluster"/>
    <dgm:cxn modelId="{BADDFABE-3593-4E3A-8FFD-1554770E740D}" type="presParOf" srcId="{80AEC215-FC38-40CF-B01C-0CA934A65244}" destId="{4AA0E018-A6D1-455F-A4CD-0F5D02DEA1AD}" srcOrd="0" destOrd="0" presId="urn:microsoft.com/office/officeart/2008/layout/HexagonCluster"/>
    <dgm:cxn modelId="{9D0DF0AB-9B39-4FE7-8C66-936D34AA2F99}" type="presParOf" srcId="{63F28903-E7D4-4D3B-8315-CEE95D874123}" destId="{DCB3713C-E086-4BFB-B163-A5CAF1B7D442}" srcOrd="2" destOrd="0" presId="urn:microsoft.com/office/officeart/2008/layout/HexagonCluster"/>
    <dgm:cxn modelId="{5338A018-6660-4A82-8323-A2535ADF7ADD}" type="presParOf" srcId="{DCB3713C-E086-4BFB-B163-A5CAF1B7D442}" destId="{121A4FA5-2DB5-468F-8DC2-712B589A59FA}" srcOrd="0" destOrd="0" presId="urn:microsoft.com/office/officeart/2008/layout/HexagonCluster"/>
    <dgm:cxn modelId="{281014A5-A208-4362-8D5A-381FAC79B08E}" type="presParOf" srcId="{63F28903-E7D4-4D3B-8315-CEE95D874123}" destId="{A27831B3-67F7-4A9F-8895-B609A06EFEC9}" srcOrd="3" destOrd="0" presId="urn:microsoft.com/office/officeart/2008/layout/HexagonCluster"/>
    <dgm:cxn modelId="{1D2ED4D3-82D6-43F7-85E1-93ADBBAC2ADB}" type="presParOf" srcId="{A27831B3-67F7-4A9F-8895-B609A06EFEC9}" destId="{0CBC3142-966C-42FE-B99E-C86CEDE39CBC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D27A36A-04DA-4FAF-A9AA-C28B83781288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EC1CC2D-1E74-41B1-9BE8-8E150704AEB3}">
      <dgm:prSet phldrT="[Texto]" custT="1"/>
      <dgm:spPr/>
      <dgm:t>
        <a:bodyPr/>
        <a:lstStyle/>
        <a:p>
          <a:r>
            <a:rPr lang="pt-BR" sz="1600" kern="1200" dirty="0"/>
            <a:t>Risco inerente</a:t>
          </a:r>
        </a:p>
        <a:p>
          <a:r>
            <a:rPr lang="pt-BR" sz="1600" b="1" kern="1200" dirty="0">
              <a:solidFill>
                <a:srgbClr val="00A844"/>
              </a:solidFill>
              <a:latin typeface="+mn-lt"/>
              <a:ea typeface="+mn-ea"/>
              <a:cs typeface="+mn-cs"/>
            </a:rPr>
            <a:t>Alto x Baixo</a:t>
          </a:r>
        </a:p>
      </dgm:t>
    </dgm:pt>
    <dgm:pt modelId="{AB7C40B5-8AB0-4571-85F6-13D286A528E7}" type="parTrans" cxnId="{6CEB37EA-4EC9-4F75-BC32-4DC4475A927B}">
      <dgm:prSet/>
      <dgm:spPr/>
      <dgm:t>
        <a:bodyPr/>
        <a:lstStyle/>
        <a:p>
          <a:endParaRPr lang="pt-BR"/>
        </a:p>
      </dgm:t>
    </dgm:pt>
    <dgm:pt modelId="{7A58BFA7-ED04-44EE-9B0B-B1D7C5B70C6B}" type="sibTrans" cxnId="{6CEB37EA-4EC9-4F75-BC32-4DC4475A927B}">
      <dgm:prSet/>
      <dgm:spPr/>
      <dgm:t>
        <a:bodyPr/>
        <a:lstStyle/>
        <a:p>
          <a:endParaRPr lang="pt-BR"/>
        </a:p>
      </dgm:t>
    </dgm:pt>
    <dgm:pt modelId="{22E2AA9E-7D10-4BA6-901F-FB2D7B39BD89}">
      <dgm:prSet phldrT="[Texto]" custT="1"/>
      <dgm:spPr/>
      <dgm:t>
        <a:bodyPr/>
        <a:lstStyle/>
        <a:p>
          <a:r>
            <a:rPr lang="pt-BR" sz="1600" kern="1200" dirty="0"/>
            <a:t>Controle</a:t>
          </a:r>
        </a:p>
        <a:p>
          <a:r>
            <a:rPr lang="pt-BR" sz="1600" b="1" kern="1200" dirty="0">
              <a:solidFill>
                <a:srgbClr val="00A844"/>
              </a:solidFill>
              <a:latin typeface="+mn-lt"/>
              <a:ea typeface="+mn-ea"/>
              <a:cs typeface="+mn-cs"/>
            </a:rPr>
            <a:t>Bom x Ruim</a:t>
          </a:r>
        </a:p>
      </dgm:t>
    </dgm:pt>
    <dgm:pt modelId="{5D7D213A-33F6-4979-96E7-23F000E0E5B0}" type="parTrans" cxnId="{6DAA471A-DAC8-43AA-BD7A-31E743F2A95C}">
      <dgm:prSet/>
      <dgm:spPr/>
      <dgm:t>
        <a:bodyPr/>
        <a:lstStyle/>
        <a:p>
          <a:endParaRPr lang="pt-BR"/>
        </a:p>
      </dgm:t>
    </dgm:pt>
    <dgm:pt modelId="{79E35356-1682-4BBB-B04C-6CADD73973BD}" type="sibTrans" cxnId="{6DAA471A-DAC8-43AA-BD7A-31E743F2A95C}">
      <dgm:prSet/>
      <dgm:spPr/>
      <dgm:t>
        <a:bodyPr/>
        <a:lstStyle/>
        <a:p>
          <a:endParaRPr lang="pt-BR"/>
        </a:p>
      </dgm:t>
    </dgm:pt>
    <dgm:pt modelId="{CF4EA6B3-9B7F-46CC-A54D-33EECA168BD0}" type="pres">
      <dgm:prSet presAssocID="{FD27A36A-04DA-4FAF-A9AA-C28B8378128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F01755D-9BE5-488E-8D22-252C47BB122A}" type="pres">
      <dgm:prSet presAssocID="{FD27A36A-04DA-4FAF-A9AA-C28B83781288}" presName="divider" presStyleLbl="fgShp" presStyleIdx="0" presStyleCnt="1"/>
      <dgm:spPr/>
    </dgm:pt>
    <dgm:pt modelId="{91F3FA41-73EF-4E15-82B5-A34BFA935CDF}" type="pres">
      <dgm:prSet presAssocID="{6EC1CC2D-1E74-41B1-9BE8-8E150704AEB3}" presName="downArrow" presStyleLbl="node1" presStyleIdx="0" presStyleCnt="2"/>
      <dgm:spPr/>
    </dgm:pt>
    <dgm:pt modelId="{48AF7867-DF18-4B00-B24C-918520D2A4EC}" type="pres">
      <dgm:prSet presAssocID="{6EC1CC2D-1E74-41B1-9BE8-8E150704AEB3}" presName="downArrowText" presStyleLbl="revTx" presStyleIdx="0" presStyleCnt="2" custScaleX="12698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54FBB1F-FB84-4D08-8F38-DC500EF08139}" type="pres">
      <dgm:prSet presAssocID="{22E2AA9E-7D10-4BA6-901F-FB2D7B39BD89}" presName="upArrow" presStyleLbl="node1" presStyleIdx="1" presStyleCnt="2"/>
      <dgm:spPr/>
    </dgm:pt>
    <dgm:pt modelId="{4923E998-BE38-4E6D-9E73-64B31E213700}" type="pres">
      <dgm:prSet presAssocID="{22E2AA9E-7D10-4BA6-901F-FB2D7B39BD89}" presName="upArrowText" presStyleLbl="revTx" presStyleIdx="1" presStyleCnt="2" custScaleX="13165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23C7247-CA76-401C-975B-B5A30A607381}" type="presOf" srcId="{FD27A36A-04DA-4FAF-A9AA-C28B83781288}" destId="{CF4EA6B3-9B7F-46CC-A54D-33EECA168BD0}" srcOrd="0" destOrd="0" presId="urn:microsoft.com/office/officeart/2005/8/layout/arrow3"/>
    <dgm:cxn modelId="{CAB53109-C9E3-4A0E-953E-1C1F865152E9}" type="presOf" srcId="{22E2AA9E-7D10-4BA6-901F-FB2D7B39BD89}" destId="{4923E998-BE38-4E6D-9E73-64B31E213700}" srcOrd="0" destOrd="0" presId="urn:microsoft.com/office/officeart/2005/8/layout/arrow3"/>
    <dgm:cxn modelId="{3455E0A6-E1AF-491D-9F3F-C237224EC631}" type="presOf" srcId="{6EC1CC2D-1E74-41B1-9BE8-8E150704AEB3}" destId="{48AF7867-DF18-4B00-B24C-918520D2A4EC}" srcOrd="0" destOrd="0" presId="urn:microsoft.com/office/officeart/2005/8/layout/arrow3"/>
    <dgm:cxn modelId="{6DAA471A-DAC8-43AA-BD7A-31E743F2A95C}" srcId="{FD27A36A-04DA-4FAF-A9AA-C28B83781288}" destId="{22E2AA9E-7D10-4BA6-901F-FB2D7B39BD89}" srcOrd="1" destOrd="0" parTransId="{5D7D213A-33F6-4979-96E7-23F000E0E5B0}" sibTransId="{79E35356-1682-4BBB-B04C-6CADD73973BD}"/>
    <dgm:cxn modelId="{6CEB37EA-4EC9-4F75-BC32-4DC4475A927B}" srcId="{FD27A36A-04DA-4FAF-A9AA-C28B83781288}" destId="{6EC1CC2D-1E74-41B1-9BE8-8E150704AEB3}" srcOrd="0" destOrd="0" parTransId="{AB7C40B5-8AB0-4571-85F6-13D286A528E7}" sibTransId="{7A58BFA7-ED04-44EE-9B0B-B1D7C5B70C6B}"/>
    <dgm:cxn modelId="{16DE9A6F-BE6D-4103-B895-0C3BF5115285}" type="presParOf" srcId="{CF4EA6B3-9B7F-46CC-A54D-33EECA168BD0}" destId="{DF01755D-9BE5-488E-8D22-252C47BB122A}" srcOrd="0" destOrd="0" presId="urn:microsoft.com/office/officeart/2005/8/layout/arrow3"/>
    <dgm:cxn modelId="{2227F22C-2129-407A-A927-345A17C22C57}" type="presParOf" srcId="{CF4EA6B3-9B7F-46CC-A54D-33EECA168BD0}" destId="{91F3FA41-73EF-4E15-82B5-A34BFA935CDF}" srcOrd="1" destOrd="0" presId="urn:microsoft.com/office/officeart/2005/8/layout/arrow3"/>
    <dgm:cxn modelId="{8B6C7500-16BD-4697-8DBB-074CAB99CC14}" type="presParOf" srcId="{CF4EA6B3-9B7F-46CC-A54D-33EECA168BD0}" destId="{48AF7867-DF18-4B00-B24C-918520D2A4EC}" srcOrd="2" destOrd="0" presId="urn:microsoft.com/office/officeart/2005/8/layout/arrow3"/>
    <dgm:cxn modelId="{A0432650-6C11-4ADF-9277-2CE0D46AC69D}" type="presParOf" srcId="{CF4EA6B3-9B7F-46CC-A54D-33EECA168BD0}" destId="{C54FBB1F-FB84-4D08-8F38-DC500EF08139}" srcOrd="3" destOrd="0" presId="urn:microsoft.com/office/officeart/2005/8/layout/arrow3"/>
    <dgm:cxn modelId="{D767D0DC-9E55-4537-B91D-7331C099C951}" type="presParOf" srcId="{CF4EA6B3-9B7F-46CC-A54D-33EECA168BD0}" destId="{4923E998-BE38-4E6D-9E73-64B31E213700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9F37155-4E53-4E9F-B54B-D98631587542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D836DD0-1908-4EB2-84FE-68D05EE53448}">
      <dgm:prSet phldrT="[Texto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t-BR" sz="2800" dirty="0"/>
            <a:t>34 Perguntas</a:t>
          </a:r>
        </a:p>
      </dgm:t>
    </dgm:pt>
    <dgm:pt modelId="{BAF64AC9-02D3-40A0-A436-375A35BBC919}" type="parTrans" cxnId="{47EF26A1-FC82-4912-BD8B-F799871773B1}">
      <dgm:prSet/>
      <dgm:spPr/>
      <dgm:t>
        <a:bodyPr/>
        <a:lstStyle/>
        <a:p>
          <a:endParaRPr lang="pt-BR"/>
        </a:p>
      </dgm:t>
    </dgm:pt>
    <dgm:pt modelId="{9564F28D-AD70-464E-A2F8-3260EA6EF22D}" type="sibTrans" cxnId="{47EF26A1-FC82-4912-BD8B-F799871773B1}">
      <dgm:prSet/>
      <dgm:spPr/>
      <dgm:t>
        <a:bodyPr/>
        <a:lstStyle/>
        <a:p>
          <a:endParaRPr lang="pt-BR"/>
        </a:p>
      </dgm:t>
    </dgm:pt>
    <dgm:pt modelId="{4F7BBB3C-4C90-4B01-B47E-4F956FDD227F}">
      <dgm:prSet phldrT="[Texto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chemeClr val="accent1">
            <a:lumMod val="75000"/>
          </a:schemeClr>
        </a:solidFill>
      </dgm:spPr>
      <dgm:t>
        <a:bodyPr/>
        <a:lstStyle/>
        <a:p>
          <a:pPr algn="l"/>
          <a:r>
            <a:rPr lang="pt-BR" sz="2800" dirty="0"/>
            <a:t>Apresentação</a:t>
          </a:r>
        </a:p>
      </dgm:t>
    </dgm:pt>
    <dgm:pt modelId="{B71628B9-AA32-4F36-B9B6-86291EF83297}" type="parTrans" cxnId="{A060577E-2EA3-4092-877A-0C28D11660F9}">
      <dgm:prSet/>
      <dgm:spPr/>
      <dgm:t>
        <a:bodyPr/>
        <a:lstStyle/>
        <a:p>
          <a:endParaRPr lang="pt-BR"/>
        </a:p>
      </dgm:t>
    </dgm:pt>
    <dgm:pt modelId="{43FE25E1-D43B-4586-97FC-FA7F19D832DD}" type="sibTrans" cxnId="{A060577E-2EA3-4092-877A-0C28D11660F9}">
      <dgm:prSet/>
      <dgm:spPr/>
      <dgm:t>
        <a:bodyPr/>
        <a:lstStyle/>
        <a:p>
          <a:endParaRPr lang="pt-BR"/>
        </a:p>
      </dgm:t>
    </dgm:pt>
    <dgm:pt modelId="{CB921D6A-3272-4406-8B2B-00595830F45A}">
      <dgm:prSet phldrT="[Texto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chemeClr val="accent4">
            <a:lumMod val="50000"/>
          </a:schemeClr>
        </a:solidFill>
        <a:ln/>
      </dgm:spPr>
      <dgm:t>
        <a:bodyPr spcFirstLastPara="0" vert="horz" wrap="square" lIns="113792" tIns="113792" rIns="113792" bIns="113792" numCol="1" spcCol="1270" anchor="ctr" anchorCtr="0"/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 Aderência</a:t>
          </a:r>
          <a:endParaRPr lang="pt-BR" sz="2800" kern="1200" dirty="0">
            <a:solidFill>
              <a:prstClr val="white"/>
            </a:solidFill>
            <a:latin typeface="Calibri"/>
            <a:ea typeface="+mn-ea"/>
            <a:cs typeface="+mn-cs"/>
          </a:endParaRPr>
        </a:p>
      </dgm:t>
    </dgm:pt>
    <dgm:pt modelId="{76A250FE-70CE-4813-8A6A-098A7BEFAD10}" type="parTrans" cxnId="{1E981F0D-273B-4F8D-AEA4-99CBA03274C4}">
      <dgm:prSet/>
      <dgm:spPr/>
      <dgm:t>
        <a:bodyPr/>
        <a:lstStyle/>
        <a:p>
          <a:endParaRPr lang="pt-BR"/>
        </a:p>
      </dgm:t>
    </dgm:pt>
    <dgm:pt modelId="{7D9CA955-42A7-467B-96B0-B6CA2612F49D}" type="sibTrans" cxnId="{1E981F0D-273B-4F8D-AEA4-99CBA03274C4}">
      <dgm:prSet/>
      <dgm:spPr/>
      <dgm:t>
        <a:bodyPr/>
        <a:lstStyle/>
        <a:p>
          <a:endParaRPr lang="pt-BR"/>
        </a:p>
      </dgm:t>
    </dgm:pt>
    <dgm:pt modelId="{1ADE6B4B-870E-46B7-8543-9B4FF0C4B13C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75000"/>
          </a:schemeClr>
        </a:solidFill>
      </dgm:spPr>
      <dgm:t>
        <a:bodyPr/>
        <a:lstStyle/>
        <a:p>
          <a:pPr algn="l"/>
          <a:r>
            <a:rPr lang="pt-BR" sz="2800" dirty="0"/>
            <a:t>Melhores Práticas</a:t>
          </a:r>
        </a:p>
      </dgm:t>
    </dgm:pt>
    <dgm:pt modelId="{882F6293-C7E0-4B9C-A18F-BD4B9873FA97}" type="parTrans" cxnId="{AC09882B-64D9-4359-877D-69B71837E166}">
      <dgm:prSet/>
      <dgm:spPr/>
      <dgm:t>
        <a:bodyPr/>
        <a:lstStyle/>
        <a:p>
          <a:endParaRPr lang="pt-BR"/>
        </a:p>
      </dgm:t>
    </dgm:pt>
    <dgm:pt modelId="{0D12FA85-3845-4604-8702-5451E10E0D04}" type="sibTrans" cxnId="{AC09882B-64D9-4359-877D-69B71837E166}">
      <dgm:prSet/>
      <dgm:spPr/>
      <dgm:t>
        <a:bodyPr/>
        <a:lstStyle/>
        <a:p>
          <a:endParaRPr lang="pt-BR"/>
        </a:p>
      </dgm:t>
    </dgm:pt>
    <dgm:pt modelId="{54E113CF-7E5F-4081-9A7A-7B20981D57A9}" type="pres">
      <dgm:prSet presAssocID="{99F37155-4E53-4E9F-B54B-D98631587542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CAC3E077-22B2-461F-A920-25AE87111A6F}" type="pres">
      <dgm:prSet presAssocID="{FD836DD0-1908-4EB2-84FE-68D05EE53448}" presName="root" presStyleCnt="0">
        <dgm:presLayoutVars>
          <dgm:chMax/>
          <dgm:chPref val="4"/>
        </dgm:presLayoutVars>
      </dgm:prSet>
      <dgm:spPr/>
    </dgm:pt>
    <dgm:pt modelId="{0C614EFC-A6BD-4975-8C25-B0160C33924E}" type="pres">
      <dgm:prSet presAssocID="{FD836DD0-1908-4EB2-84FE-68D05EE53448}" presName="rootComposite" presStyleCnt="0">
        <dgm:presLayoutVars/>
      </dgm:prSet>
      <dgm:spPr/>
    </dgm:pt>
    <dgm:pt modelId="{4663EBFB-B4BA-460E-B873-8C10F8E0CA2D}" type="pres">
      <dgm:prSet presAssocID="{FD836DD0-1908-4EB2-84FE-68D05EE53448}" presName="rootText" presStyleLbl="node0" presStyleIdx="0" presStyleCnt="1" custLinFactY="200000" custLinFactNeighborX="-114" custLinFactNeighborY="267434">
        <dgm:presLayoutVars>
          <dgm:chMax/>
          <dgm:chPref val="4"/>
        </dgm:presLayoutVars>
      </dgm:prSet>
      <dgm:spPr/>
      <dgm:t>
        <a:bodyPr/>
        <a:lstStyle/>
        <a:p>
          <a:endParaRPr lang="pt-BR"/>
        </a:p>
      </dgm:t>
    </dgm:pt>
    <dgm:pt modelId="{32782D8C-1297-46DE-8078-131FD1EE86A8}" type="pres">
      <dgm:prSet presAssocID="{FD836DD0-1908-4EB2-84FE-68D05EE53448}" presName="childShape" presStyleCnt="0">
        <dgm:presLayoutVars>
          <dgm:chMax val="0"/>
          <dgm:chPref val="0"/>
        </dgm:presLayoutVars>
      </dgm:prSet>
      <dgm:spPr/>
    </dgm:pt>
    <dgm:pt modelId="{64F398D6-4FCC-40ED-8083-D942C656A0E2}" type="pres">
      <dgm:prSet presAssocID="{4F7BBB3C-4C90-4B01-B47E-4F956FDD227F}" presName="childComposite" presStyleCnt="0">
        <dgm:presLayoutVars>
          <dgm:chMax val="0"/>
          <dgm:chPref val="0"/>
        </dgm:presLayoutVars>
      </dgm:prSet>
      <dgm:spPr/>
    </dgm:pt>
    <dgm:pt modelId="{537400F1-1725-4356-990F-17DC78A4BEE5}" type="pres">
      <dgm:prSet presAssocID="{4F7BBB3C-4C90-4B01-B47E-4F956FDD227F}" presName="Image" presStyleLbl="node1" presStyleIdx="0" presStyleCnt="3" custLinFactY="-13112" custLinFactNeighborY="-100000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chemeClr val="accent1">
            <a:lumMod val="75000"/>
          </a:schemeClr>
        </a:solidFill>
      </dgm:spPr>
    </dgm:pt>
    <dgm:pt modelId="{D2BA8004-06CE-4DDE-8107-FB3396B7125E}" type="pres">
      <dgm:prSet presAssocID="{4F7BBB3C-4C90-4B01-B47E-4F956FDD227F}" presName="childText" presStyleLbl="lnNode1" presStyleIdx="0" presStyleCnt="3" custLinFactY="-13112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641D23B-70BB-4988-826C-A11ACA88F6AC}" type="pres">
      <dgm:prSet presAssocID="{CB921D6A-3272-4406-8B2B-00595830F45A}" presName="childComposite" presStyleCnt="0">
        <dgm:presLayoutVars>
          <dgm:chMax val="0"/>
          <dgm:chPref val="0"/>
        </dgm:presLayoutVars>
      </dgm:prSet>
      <dgm:spPr/>
    </dgm:pt>
    <dgm:pt modelId="{C3BFEB32-2213-498E-9C89-F29130053F8D}" type="pres">
      <dgm:prSet presAssocID="{CB921D6A-3272-4406-8B2B-00595830F45A}" presName="Image" presStyleLbl="node1" presStyleIdx="1" presStyleCnt="3" custLinFactY="-13112" custLinFactNeighborY="-100000"/>
      <dgm:spPr>
        <a:solidFill>
          <a:schemeClr val="accent4">
            <a:lumMod val="50000"/>
          </a:schemeClr>
        </a:solidFill>
      </dgm:spPr>
    </dgm:pt>
    <dgm:pt modelId="{6715B155-4598-401E-94E4-C657A357B610}" type="pres">
      <dgm:prSet presAssocID="{CB921D6A-3272-4406-8B2B-00595830F45A}" presName="childText" presStyleLbl="lnNode1" presStyleIdx="1" presStyleCnt="3" custLinFactY="-13112" custLinFactNeighborX="-282" custLinFactNeighborY="-100000">
        <dgm:presLayoutVars>
          <dgm:chMax val="0"/>
          <dgm:chPref val="0"/>
          <dgm:bulletEnabled val="1"/>
        </dgm:presLayoutVars>
      </dgm:prSet>
      <dgm:spPr>
        <a:xfrm>
          <a:off x="1109156" y="591981"/>
          <a:ext cx="2471043" cy="505883"/>
        </a:xfrm>
        <a:prstGeom prst="roundRect">
          <a:avLst>
            <a:gd name="adj" fmla="val 16670"/>
          </a:avLst>
        </a:prstGeom>
      </dgm:spPr>
      <dgm:t>
        <a:bodyPr/>
        <a:lstStyle/>
        <a:p>
          <a:endParaRPr lang="pt-BR"/>
        </a:p>
      </dgm:t>
    </dgm:pt>
    <dgm:pt modelId="{AB6B0A3D-97B4-4DB7-97C2-B449A1E27FC8}" type="pres">
      <dgm:prSet presAssocID="{1ADE6B4B-870E-46B7-8543-9B4FF0C4B13C}" presName="childComposite" presStyleCnt="0">
        <dgm:presLayoutVars>
          <dgm:chMax val="0"/>
          <dgm:chPref val="0"/>
        </dgm:presLayoutVars>
      </dgm:prSet>
      <dgm:spPr/>
    </dgm:pt>
    <dgm:pt modelId="{625BDDD7-A0BC-41F5-A5D8-504398336797}" type="pres">
      <dgm:prSet presAssocID="{1ADE6B4B-870E-46B7-8543-9B4FF0C4B13C}" presName="Image" presStyleLbl="node1" presStyleIdx="2" presStyleCnt="3" custLinFactY="-13112" custLinFactNeighborY="-100000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75000"/>
          </a:schemeClr>
        </a:solidFill>
      </dgm:spPr>
    </dgm:pt>
    <dgm:pt modelId="{4520C7D3-87D9-44E5-8404-E20993EF702C}" type="pres">
      <dgm:prSet presAssocID="{1ADE6B4B-870E-46B7-8543-9B4FF0C4B13C}" presName="childText" presStyleLbl="lnNode1" presStyleIdx="2" presStyleCnt="3" custLinFactY="-13112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7EF26A1-FC82-4912-BD8B-F799871773B1}" srcId="{99F37155-4E53-4E9F-B54B-D98631587542}" destId="{FD836DD0-1908-4EB2-84FE-68D05EE53448}" srcOrd="0" destOrd="0" parTransId="{BAF64AC9-02D3-40A0-A436-375A35BBC919}" sibTransId="{9564F28D-AD70-464E-A2F8-3260EA6EF22D}"/>
    <dgm:cxn modelId="{B15A8A98-ABE0-4B02-93B2-F0BE55052FD9}" type="presOf" srcId="{4F7BBB3C-4C90-4B01-B47E-4F956FDD227F}" destId="{D2BA8004-06CE-4DDE-8107-FB3396B7125E}" srcOrd="0" destOrd="0" presId="urn:microsoft.com/office/officeart/2008/layout/PictureAccentList"/>
    <dgm:cxn modelId="{37402442-0800-4515-8F9E-161BE33E4B8F}" type="presOf" srcId="{CB921D6A-3272-4406-8B2B-00595830F45A}" destId="{6715B155-4598-401E-94E4-C657A357B610}" srcOrd="0" destOrd="0" presId="urn:microsoft.com/office/officeart/2008/layout/PictureAccentList"/>
    <dgm:cxn modelId="{54E4EC28-4352-428B-9375-C552B94A90D8}" type="presOf" srcId="{FD836DD0-1908-4EB2-84FE-68D05EE53448}" destId="{4663EBFB-B4BA-460E-B873-8C10F8E0CA2D}" srcOrd="0" destOrd="0" presId="urn:microsoft.com/office/officeart/2008/layout/PictureAccentList"/>
    <dgm:cxn modelId="{2AC3E54F-1699-4EF7-A5AE-B194D9EF7607}" type="presOf" srcId="{99F37155-4E53-4E9F-B54B-D98631587542}" destId="{54E113CF-7E5F-4081-9A7A-7B20981D57A9}" srcOrd="0" destOrd="0" presId="urn:microsoft.com/office/officeart/2008/layout/PictureAccentList"/>
    <dgm:cxn modelId="{AC09882B-64D9-4359-877D-69B71837E166}" srcId="{FD836DD0-1908-4EB2-84FE-68D05EE53448}" destId="{1ADE6B4B-870E-46B7-8543-9B4FF0C4B13C}" srcOrd="2" destOrd="0" parTransId="{882F6293-C7E0-4B9C-A18F-BD4B9873FA97}" sibTransId="{0D12FA85-3845-4604-8702-5451E10E0D04}"/>
    <dgm:cxn modelId="{A060577E-2EA3-4092-877A-0C28D11660F9}" srcId="{FD836DD0-1908-4EB2-84FE-68D05EE53448}" destId="{4F7BBB3C-4C90-4B01-B47E-4F956FDD227F}" srcOrd="0" destOrd="0" parTransId="{B71628B9-AA32-4F36-B9B6-86291EF83297}" sibTransId="{43FE25E1-D43B-4586-97FC-FA7F19D832DD}"/>
    <dgm:cxn modelId="{1E981F0D-273B-4F8D-AEA4-99CBA03274C4}" srcId="{FD836DD0-1908-4EB2-84FE-68D05EE53448}" destId="{CB921D6A-3272-4406-8B2B-00595830F45A}" srcOrd="1" destOrd="0" parTransId="{76A250FE-70CE-4813-8A6A-098A7BEFAD10}" sibTransId="{7D9CA955-42A7-467B-96B0-B6CA2612F49D}"/>
    <dgm:cxn modelId="{46DD168E-11D6-45BD-A0E1-92552BFE977C}" type="presOf" srcId="{1ADE6B4B-870E-46B7-8543-9B4FF0C4B13C}" destId="{4520C7D3-87D9-44E5-8404-E20993EF702C}" srcOrd="0" destOrd="0" presId="urn:microsoft.com/office/officeart/2008/layout/PictureAccentList"/>
    <dgm:cxn modelId="{5B7544BE-63AE-4473-AA13-1FE5FBBC2C07}" type="presParOf" srcId="{54E113CF-7E5F-4081-9A7A-7B20981D57A9}" destId="{CAC3E077-22B2-461F-A920-25AE87111A6F}" srcOrd="0" destOrd="0" presId="urn:microsoft.com/office/officeart/2008/layout/PictureAccentList"/>
    <dgm:cxn modelId="{90760542-806F-4038-9CAA-54C990E906CD}" type="presParOf" srcId="{CAC3E077-22B2-461F-A920-25AE87111A6F}" destId="{0C614EFC-A6BD-4975-8C25-B0160C33924E}" srcOrd="0" destOrd="0" presId="urn:microsoft.com/office/officeart/2008/layout/PictureAccentList"/>
    <dgm:cxn modelId="{F1417AEA-4138-43A5-B710-A7037D9D9E26}" type="presParOf" srcId="{0C614EFC-A6BD-4975-8C25-B0160C33924E}" destId="{4663EBFB-B4BA-460E-B873-8C10F8E0CA2D}" srcOrd="0" destOrd="0" presId="urn:microsoft.com/office/officeart/2008/layout/PictureAccentList"/>
    <dgm:cxn modelId="{8165A36D-B4FD-4E30-AF43-A08742CD7DED}" type="presParOf" srcId="{CAC3E077-22B2-461F-A920-25AE87111A6F}" destId="{32782D8C-1297-46DE-8078-131FD1EE86A8}" srcOrd="1" destOrd="0" presId="urn:microsoft.com/office/officeart/2008/layout/PictureAccentList"/>
    <dgm:cxn modelId="{F9A327A9-137A-409A-968A-E551888908EF}" type="presParOf" srcId="{32782D8C-1297-46DE-8078-131FD1EE86A8}" destId="{64F398D6-4FCC-40ED-8083-D942C656A0E2}" srcOrd="0" destOrd="0" presId="urn:microsoft.com/office/officeart/2008/layout/PictureAccentList"/>
    <dgm:cxn modelId="{9E2EE2B3-A9E0-4624-8632-57163F1C2889}" type="presParOf" srcId="{64F398D6-4FCC-40ED-8083-D942C656A0E2}" destId="{537400F1-1725-4356-990F-17DC78A4BEE5}" srcOrd="0" destOrd="0" presId="urn:microsoft.com/office/officeart/2008/layout/PictureAccentList"/>
    <dgm:cxn modelId="{ED41F2EA-3F92-4513-8AE1-1285E3D7A827}" type="presParOf" srcId="{64F398D6-4FCC-40ED-8083-D942C656A0E2}" destId="{D2BA8004-06CE-4DDE-8107-FB3396B7125E}" srcOrd="1" destOrd="0" presId="urn:microsoft.com/office/officeart/2008/layout/PictureAccentList"/>
    <dgm:cxn modelId="{DA110D23-C15D-496C-B18D-C82130B8E7F1}" type="presParOf" srcId="{32782D8C-1297-46DE-8078-131FD1EE86A8}" destId="{4641D23B-70BB-4988-826C-A11ACA88F6AC}" srcOrd="1" destOrd="0" presId="urn:microsoft.com/office/officeart/2008/layout/PictureAccentList"/>
    <dgm:cxn modelId="{719797BB-1566-49C2-9098-62E4B214AEEC}" type="presParOf" srcId="{4641D23B-70BB-4988-826C-A11ACA88F6AC}" destId="{C3BFEB32-2213-498E-9C89-F29130053F8D}" srcOrd="0" destOrd="0" presId="urn:microsoft.com/office/officeart/2008/layout/PictureAccentList"/>
    <dgm:cxn modelId="{DAF855E9-E7FC-4307-94F8-8B2F3F26ACD1}" type="presParOf" srcId="{4641D23B-70BB-4988-826C-A11ACA88F6AC}" destId="{6715B155-4598-401E-94E4-C657A357B610}" srcOrd="1" destOrd="0" presId="urn:microsoft.com/office/officeart/2008/layout/PictureAccentList"/>
    <dgm:cxn modelId="{FA1E25BA-877F-414D-BDB9-0FBEB081F76D}" type="presParOf" srcId="{32782D8C-1297-46DE-8078-131FD1EE86A8}" destId="{AB6B0A3D-97B4-4DB7-97C2-B449A1E27FC8}" srcOrd="2" destOrd="0" presId="urn:microsoft.com/office/officeart/2008/layout/PictureAccentList"/>
    <dgm:cxn modelId="{49E2E0AF-B22B-4D6D-A0E3-0AAF30B0B8F7}" type="presParOf" srcId="{AB6B0A3D-97B4-4DB7-97C2-B449A1E27FC8}" destId="{625BDDD7-A0BC-41F5-A5D8-504398336797}" srcOrd="0" destOrd="0" presId="urn:microsoft.com/office/officeart/2008/layout/PictureAccentList"/>
    <dgm:cxn modelId="{50E6D9A3-97A5-4A78-B375-B27B70C46BE4}" type="presParOf" srcId="{AB6B0A3D-97B4-4DB7-97C2-B449A1E27FC8}" destId="{4520C7D3-87D9-44E5-8404-E20993EF702C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E30416-5F13-46FD-B860-AAA708327A61}">
      <dsp:nvSpPr>
        <dsp:cNvPr id="0" name=""/>
        <dsp:cNvSpPr/>
      </dsp:nvSpPr>
      <dsp:spPr>
        <a:xfrm>
          <a:off x="1230479" y="222839"/>
          <a:ext cx="3024000" cy="3024000"/>
        </a:xfrm>
        <a:prstGeom prst="pie">
          <a:avLst>
            <a:gd name="adj1" fmla="val 16200000"/>
            <a:gd name="adj2" fmla="val 205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/>
            <a:t>Identificação</a:t>
          </a:r>
        </a:p>
      </dsp:txBody>
      <dsp:txXfrm>
        <a:off x="2808000" y="731159"/>
        <a:ext cx="972000" cy="648000"/>
      </dsp:txXfrm>
    </dsp:sp>
    <dsp:sp modelId="{87817EAC-CAD5-4350-B79B-FD686C44A2D3}">
      <dsp:nvSpPr>
        <dsp:cNvPr id="0" name=""/>
        <dsp:cNvSpPr/>
      </dsp:nvSpPr>
      <dsp:spPr>
        <a:xfrm>
          <a:off x="1256400" y="303479"/>
          <a:ext cx="3024000" cy="3024000"/>
        </a:xfrm>
        <a:prstGeom prst="pie">
          <a:avLst>
            <a:gd name="adj1" fmla="val 20520000"/>
            <a:gd name="adj2" fmla="val 32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/>
            <a:t>Proteção</a:t>
          </a:r>
        </a:p>
      </dsp:txBody>
      <dsp:txXfrm>
        <a:off x="3204000" y="1685159"/>
        <a:ext cx="900000" cy="720000"/>
      </dsp:txXfrm>
    </dsp:sp>
    <dsp:sp modelId="{6734D476-B8F1-4762-8380-F5DC96D22CD1}">
      <dsp:nvSpPr>
        <dsp:cNvPr id="0" name=""/>
        <dsp:cNvSpPr/>
      </dsp:nvSpPr>
      <dsp:spPr>
        <a:xfrm>
          <a:off x="1187999" y="353159"/>
          <a:ext cx="3024000" cy="3024000"/>
        </a:xfrm>
        <a:prstGeom prst="pie">
          <a:avLst>
            <a:gd name="adj1" fmla="val 3240000"/>
            <a:gd name="adj2" fmla="val 756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/>
            <a:t>Detecção</a:t>
          </a:r>
        </a:p>
      </dsp:txBody>
      <dsp:txXfrm>
        <a:off x="2268000" y="2477160"/>
        <a:ext cx="864000" cy="792000"/>
      </dsp:txXfrm>
    </dsp:sp>
    <dsp:sp modelId="{EFE27F0D-DF20-49AA-A658-7DF8DFE3D65B}">
      <dsp:nvSpPr>
        <dsp:cNvPr id="0" name=""/>
        <dsp:cNvSpPr/>
      </dsp:nvSpPr>
      <dsp:spPr>
        <a:xfrm>
          <a:off x="1119599" y="303479"/>
          <a:ext cx="3024000" cy="3024000"/>
        </a:xfrm>
        <a:prstGeom prst="pie">
          <a:avLst>
            <a:gd name="adj1" fmla="val 7560000"/>
            <a:gd name="adj2" fmla="val 1188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/>
            <a:t>Resposta</a:t>
          </a:r>
        </a:p>
      </dsp:txBody>
      <dsp:txXfrm>
        <a:off x="1296000" y="1685159"/>
        <a:ext cx="900000" cy="720000"/>
      </dsp:txXfrm>
    </dsp:sp>
    <dsp:sp modelId="{CFA12B2D-1E02-4522-A872-D68572A77944}">
      <dsp:nvSpPr>
        <dsp:cNvPr id="0" name=""/>
        <dsp:cNvSpPr/>
      </dsp:nvSpPr>
      <dsp:spPr>
        <a:xfrm>
          <a:off x="1145519" y="222839"/>
          <a:ext cx="3024000" cy="3024000"/>
        </a:xfrm>
        <a:prstGeom prst="pie">
          <a:avLst>
            <a:gd name="adj1" fmla="val 1188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/>
            <a:t>Recuperação</a:t>
          </a:r>
        </a:p>
      </dsp:txBody>
      <dsp:txXfrm>
        <a:off x="1619999" y="731159"/>
        <a:ext cx="972000" cy="648000"/>
      </dsp:txXfrm>
    </dsp:sp>
    <dsp:sp modelId="{BE5395BA-17C2-4C08-906A-ED29A58A7A6A}">
      <dsp:nvSpPr>
        <dsp:cNvPr id="0" name=""/>
        <dsp:cNvSpPr/>
      </dsp:nvSpPr>
      <dsp:spPr>
        <a:xfrm>
          <a:off x="1043137" y="35639"/>
          <a:ext cx="3398400" cy="3398400"/>
        </a:xfrm>
        <a:prstGeom prst="circularArrow">
          <a:avLst>
            <a:gd name="adj1" fmla="val 5085"/>
            <a:gd name="adj2" fmla="val 327528"/>
            <a:gd name="adj3" fmla="val 20192361"/>
            <a:gd name="adj4" fmla="val 16200324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E981B71-7F0D-4A35-B357-3BED522B4627}">
      <dsp:nvSpPr>
        <dsp:cNvPr id="0" name=""/>
        <dsp:cNvSpPr/>
      </dsp:nvSpPr>
      <dsp:spPr>
        <a:xfrm>
          <a:off x="1069408" y="116253"/>
          <a:ext cx="3398400" cy="3398400"/>
        </a:xfrm>
        <a:prstGeom prst="circularArrow">
          <a:avLst>
            <a:gd name="adj1" fmla="val 5085"/>
            <a:gd name="adj2" fmla="val 327528"/>
            <a:gd name="adj3" fmla="val 2912753"/>
            <a:gd name="adj4" fmla="val 20519953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373DA5F-B0C8-4020-B0A9-67BCC9DAF612}">
      <dsp:nvSpPr>
        <dsp:cNvPr id="0" name=""/>
        <dsp:cNvSpPr/>
      </dsp:nvSpPr>
      <dsp:spPr>
        <a:xfrm>
          <a:off x="1000799" y="166085"/>
          <a:ext cx="3398400" cy="3398400"/>
        </a:xfrm>
        <a:prstGeom prst="circularArrow">
          <a:avLst>
            <a:gd name="adj1" fmla="val 5085"/>
            <a:gd name="adj2" fmla="val 327528"/>
            <a:gd name="adj3" fmla="val 7232777"/>
            <a:gd name="adj4" fmla="val 3239695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4FB98E6-F0D4-4471-A162-B333E6F9EDB0}">
      <dsp:nvSpPr>
        <dsp:cNvPr id="0" name=""/>
        <dsp:cNvSpPr/>
      </dsp:nvSpPr>
      <dsp:spPr>
        <a:xfrm>
          <a:off x="932191" y="116253"/>
          <a:ext cx="3398400" cy="3398400"/>
        </a:xfrm>
        <a:prstGeom prst="circularArrow">
          <a:avLst>
            <a:gd name="adj1" fmla="val 5085"/>
            <a:gd name="adj2" fmla="val 327528"/>
            <a:gd name="adj3" fmla="val 11552519"/>
            <a:gd name="adj4" fmla="val 7559718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DCAFBA7-DFA9-48AA-8CF6-8600AFE01404}">
      <dsp:nvSpPr>
        <dsp:cNvPr id="0" name=""/>
        <dsp:cNvSpPr/>
      </dsp:nvSpPr>
      <dsp:spPr>
        <a:xfrm>
          <a:off x="958462" y="35639"/>
          <a:ext cx="3398400" cy="3398400"/>
        </a:xfrm>
        <a:prstGeom prst="circularArrow">
          <a:avLst>
            <a:gd name="adj1" fmla="val 5085"/>
            <a:gd name="adj2" fmla="val 327528"/>
            <a:gd name="adj3" fmla="val 15872148"/>
            <a:gd name="adj4" fmla="val 1188011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A1608F-9274-4F68-AE76-743A55DFDB18}">
      <dsp:nvSpPr>
        <dsp:cNvPr id="0" name=""/>
        <dsp:cNvSpPr/>
      </dsp:nvSpPr>
      <dsp:spPr>
        <a:xfrm>
          <a:off x="951192" y="1747969"/>
          <a:ext cx="1112760" cy="95939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>
              <a:latin typeface="Arial Narrow" panose="020B0606020202030204" pitchFamily="34" charset="0"/>
            </a:rPr>
            <a:t>Governança</a:t>
          </a:r>
        </a:p>
      </dsp:txBody>
      <dsp:txXfrm>
        <a:off x="1123871" y="1896849"/>
        <a:ext cx="767402" cy="661633"/>
      </dsp:txXfrm>
    </dsp:sp>
    <dsp:sp modelId="{95026D5D-8D52-4BDA-AA9D-1032EFFC3A54}">
      <dsp:nvSpPr>
        <dsp:cNvPr id="0" name=""/>
        <dsp:cNvSpPr/>
      </dsp:nvSpPr>
      <dsp:spPr>
        <a:xfrm>
          <a:off x="980100" y="2171521"/>
          <a:ext cx="130284" cy="112288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174C60-98FF-4391-8758-A7E9C7DE8683}">
      <dsp:nvSpPr>
        <dsp:cNvPr id="0" name=""/>
        <dsp:cNvSpPr/>
      </dsp:nvSpPr>
      <dsp:spPr>
        <a:xfrm>
          <a:off x="0" y="1232659"/>
          <a:ext cx="1112760" cy="959393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0" r="-20000"/>
          </a:stretch>
        </a:blipFill>
        <a:ln w="635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75A713-CEDA-41ED-8BB1-2C9C6FDDB70F}">
      <dsp:nvSpPr>
        <dsp:cNvPr id="0" name=""/>
        <dsp:cNvSpPr/>
      </dsp:nvSpPr>
      <dsp:spPr>
        <a:xfrm>
          <a:off x="757548" y="2065316"/>
          <a:ext cx="130284" cy="112288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5889F6-5B09-4817-9F76-87636B13F4FC}">
      <dsp:nvSpPr>
        <dsp:cNvPr id="0" name=""/>
        <dsp:cNvSpPr/>
      </dsp:nvSpPr>
      <dsp:spPr>
        <a:xfrm>
          <a:off x="1899216" y="1221253"/>
          <a:ext cx="1112760" cy="95939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0000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20000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000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>
              <a:latin typeface="Arial Narrow" panose="020B0606020202030204" pitchFamily="34" charset="0"/>
            </a:rPr>
            <a:t>Risco Residual</a:t>
          </a:r>
        </a:p>
      </dsp:txBody>
      <dsp:txXfrm>
        <a:off x="2071895" y="1370133"/>
        <a:ext cx="767402" cy="661633"/>
      </dsp:txXfrm>
    </dsp:sp>
    <dsp:sp modelId="{4AA0E018-A6D1-455F-A4CD-0F5D02DEA1AD}">
      <dsp:nvSpPr>
        <dsp:cNvPr id="0" name=""/>
        <dsp:cNvSpPr/>
      </dsp:nvSpPr>
      <dsp:spPr>
        <a:xfrm>
          <a:off x="2659932" y="2052896"/>
          <a:ext cx="130284" cy="112288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1A4FA5-2DB5-468F-8DC2-712B589A59FA}">
      <dsp:nvSpPr>
        <dsp:cNvPr id="0" name=""/>
        <dsp:cNvSpPr/>
      </dsp:nvSpPr>
      <dsp:spPr>
        <a:xfrm>
          <a:off x="2847240" y="1747969"/>
          <a:ext cx="1112760" cy="959393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6350" cap="flat" cmpd="sng" algn="ctr">
          <a:solidFill>
            <a:schemeClr val="accent6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BC3142-966C-42FE-B99E-C86CEDE39CBC}">
      <dsp:nvSpPr>
        <dsp:cNvPr id="0" name=""/>
        <dsp:cNvSpPr/>
      </dsp:nvSpPr>
      <dsp:spPr>
        <a:xfrm>
          <a:off x="2876148" y="2171521"/>
          <a:ext cx="130284" cy="112288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FBDF10-2222-43B2-9633-4FA786A04714}">
      <dsp:nvSpPr>
        <dsp:cNvPr id="0" name=""/>
        <dsp:cNvSpPr/>
      </dsp:nvSpPr>
      <dsp:spPr>
        <a:xfrm>
          <a:off x="951192" y="696818"/>
          <a:ext cx="1112760" cy="959393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-40000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>
              <a:latin typeface="Arial Narrow" panose="020B0606020202030204" pitchFamily="34" charset="0"/>
            </a:rPr>
            <a:t>Situação econômico financeira</a:t>
          </a:r>
        </a:p>
      </dsp:txBody>
      <dsp:txXfrm>
        <a:off x="1123871" y="845698"/>
        <a:ext cx="767402" cy="661633"/>
      </dsp:txXfrm>
    </dsp:sp>
    <dsp:sp modelId="{80396AB7-14AC-430C-A991-23511F2ACF01}">
      <dsp:nvSpPr>
        <dsp:cNvPr id="0" name=""/>
        <dsp:cNvSpPr/>
      </dsp:nvSpPr>
      <dsp:spPr>
        <a:xfrm>
          <a:off x="1705572" y="717603"/>
          <a:ext cx="130284" cy="112288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4540D5-2F97-465A-9BFB-ED28A162668A}">
      <dsp:nvSpPr>
        <dsp:cNvPr id="0" name=""/>
        <dsp:cNvSpPr/>
      </dsp:nvSpPr>
      <dsp:spPr>
        <a:xfrm>
          <a:off x="1899216" y="172637"/>
          <a:ext cx="1112760" cy="959393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1000" r="-71000"/>
          </a:stretch>
        </a:blipFill>
        <a:ln w="6350" cap="flat" cmpd="sng" algn="ctr">
          <a:solidFill>
            <a:schemeClr val="accent6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6631B1-FC16-419B-AE65-08E43D583764}">
      <dsp:nvSpPr>
        <dsp:cNvPr id="0" name=""/>
        <dsp:cNvSpPr/>
      </dsp:nvSpPr>
      <dsp:spPr>
        <a:xfrm>
          <a:off x="1932084" y="593908"/>
          <a:ext cx="130284" cy="112288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5889F6-5B09-4817-9F76-87636B13F4FC}">
      <dsp:nvSpPr>
        <dsp:cNvPr id="0" name=""/>
        <dsp:cNvSpPr/>
      </dsp:nvSpPr>
      <dsp:spPr>
        <a:xfrm>
          <a:off x="895950" y="500174"/>
          <a:ext cx="1084050" cy="933544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15240" rIns="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>
              <a:latin typeface="Arial Narrow" panose="020B0606020202030204" pitchFamily="34" charset="0"/>
            </a:rPr>
            <a:t>Risco Residual</a:t>
          </a:r>
        </a:p>
      </dsp:txBody>
      <dsp:txXfrm>
        <a:off x="1064083" y="644964"/>
        <a:ext cx="747784" cy="643964"/>
      </dsp:txXfrm>
    </dsp:sp>
    <dsp:sp modelId="{4AA0E018-A6D1-455F-A4CD-0F5D02DEA1AD}">
      <dsp:nvSpPr>
        <dsp:cNvPr id="0" name=""/>
        <dsp:cNvSpPr/>
      </dsp:nvSpPr>
      <dsp:spPr>
        <a:xfrm>
          <a:off x="921096" y="912418"/>
          <a:ext cx="126522" cy="10919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1A4FA5-2DB5-468F-8DC2-712B589A59FA}">
      <dsp:nvSpPr>
        <dsp:cNvPr id="0" name=""/>
        <dsp:cNvSpPr/>
      </dsp:nvSpPr>
      <dsp:spPr>
        <a:xfrm>
          <a:off x="0" y="6280"/>
          <a:ext cx="1082664" cy="933259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4000" r="-14000"/>
          </a:stretch>
        </a:blipFill>
        <a:ln w="635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BC3142-966C-42FE-B99E-C86CEDE39CBC}">
      <dsp:nvSpPr>
        <dsp:cNvPr id="0" name=""/>
        <dsp:cNvSpPr/>
      </dsp:nvSpPr>
      <dsp:spPr>
        <a:xfrm>
          <a:off x="732996" y="810356"/>
          <a:ext cx="126522" cy="109199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01755D-9BE5-488E-8D22-252C47BB122A}">
      <dsp:nvSpPr>
        <dsp:cNvPr id="0" name=""/>
        <dsp:cNvSpPr/>
      </dsp:nvSpPr>
      <dsp:spPr>
        <a:xfrm rot="21300000">
          <a:off x="8723" y="894033"/>
          <a:ext cx="2825374" cy="323547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F3FA41-73EF-4E15-82B5-A34BFA935CDF}">
      <dsp:nvSpPr>
        <dsp:cNvPr id="0" name=""/>
        <dsp:cNvSpPr/>
      </dsp:nvSpPr>
      <dsp:spPr>
        <a:xfrm>
          <a:off x="341138" y="105580"/>
          <a:ext cx="852846" cy="844646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AF7867-DF18-4B00-B24C-918520D2A4EC}">
      <dsp:nvSpPr>
        <dsp:cNvPr id="0" name=""/>
        <dsp:cNvSpPr/>
      </dsp:nvSpPr>
      <dsp:spPr>
        <a:xfrm>
          <a:off x="1383949" y="0"/>
          <a:ext cx="1155195" cy="886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/>
            <a:t>Risco inerente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>
              <a:solidFill>
                <a:srgbClr val="00A844"/>
              </a:solidFill>
              <a:latin typeface="+mn-lt"/>
              <a:ea typeface="+mn-ea"/>
              <a:cs typeface="+mn-cs"/>
            </a:rPr>
            <a:t>Alto x Baixo</a:t>
          </a:r>
        </a:p>
      </dsp:txBody>
      <dsp:txXfrm>
        <a:off x="1383949" y="0"/>
        <a:ext cx="1155195" cy="886878"/>
      </dsp:txXfrm>
    </dsp:sp>
    <dsp:sp modelId="{C54FBB1F-FB84-4D08-8F38-DC500EF08139}">
      <dsp:nvSpPr>
        <dsp:cNvPr id="0" name=""/>
        <dsp:cNvSpPr/>
      </dsp:nvSpPr>
      <dsp:spPr>
        <a:xfrm>
          <a:off x="1648836" y="1161388"/>
          <a:ext cx="852846" cy="844646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23E998-BE38-4E6D-9E73-64B31E213700}">
      <dsp:nvSpPr>
        <dsp:cNvPr id="0" name=""/>
        <dsp:cNvSpPr/>
      </dsp:nvSpPr>
      <dsp:spPr>
        <a:xfrm>
          <a:off x="282421" y="1224736"/>
          <a:ext cx="1197705" cy="886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/>
            <a:t>Controle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>
              <a:solidFill>
                <a:srgbClr val="00A844"/>
              </a:solidFill>
              <a:latin typeface="+mn-lt"/>
              <a:ea typeface="+mn-ea"/>
              <a:cs typeface="+mn-cs"/>
            </a:rPr>
            <a:t>Bom x Ruim</a:t>
          </a:r>
        </a:p>
      </dsp:txBody>
      <dsp:txXfrm>
        <a:off x="282421" y="1224736"/>
        <a:ext cx="1197705" cy="8868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63EBFB-B4BA-460E-B873-8C10F8E0CA2D}">
      <dsp:nvSpPr>
        <dsp:cNvPr id="0" name=""/>
        <dsp:cNvSpPr/>
      </dsp:nvSpPr>
      <dsp:spPr>
        <a:xfrm>
          <a:off x="258037" y="2893320"/>
          <a:ext cx="4983759" cy="845178"/>
        </a:xfrm>
        <a:prstGeom prst="roundRect">
          <a:avLst>
            <a:gd name="adj" fmla="val 10000"/>
          </a:avLst>
        </a:prstGeom>
        <a:solidFill>
          <a:schemeClr val="accent6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/>
            <a:t>34 Perguntas</a:t>
          </a:r>
        </a:p>
      </dsp:txBody>
      <dsp:txXfrm>
        <a:off x="282791" y="2918074"/>
        <a:ext cx="4934251" cy="795670"/>
      </dsp:txXfrm>
    </dsp:sp>
    <dsp:sp modelId="{537400F1-1725-4356-990F-17DC78A4BEE5}">
      <dsp:nvSpPr>
        <dsp:cNvPr id="0" name=""/>
        <dsp:cNvSpPr/>
      </dsp:nvSpPr>
      <dsp:spPr>
        <a:xfrm>
          <a:off x="263719" y="42717"/>
          <a:ext cx="845178" cy="845178"/>
        </a:xfrm>
        <a:prstGeom prst="roundRect">
          <a:avLst>
            <a:gd name="adj" fmla="val 1667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</dsp:sp>
    <dsp:sp modelId="{D2BA8004-06CE-4DDE-8107-FB3396B7125E}">
      <dsp:nvSpPr>
        <dsp:cNvPr id="0" name=""/>
        <dsp:cNvSpPr/>
      </dsp:nvSpPr>
      <dsp:spPr>
        <a:xfrm>
          <a:off x="1159608" y="42717"/>
          <a:ext cx="4087870" cy="845178"/>
        </a:xfrm>
        <a:prstGeom prst="roundRect">
          <a:avLst>
            <a:gd name="adj" fmla="val 1667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/>
            <a:t>Apresentação</a:t>
          </a:r>
        </a:p>
      </dsp:txBody>
      <dsp:txXfrm>
        <a:off x="1200874" y="83983"/>
        <a:ext cx="4005338" cy="762646"/>
      </dsp:txXfrm>
    </dsp:sp>
    <dsp:sp modelId="{C3BFEB32-2213-498E-9C89-F29130053F8D}">
      <dsp:nvSpPr>
        <dsp:cNvPr id="0" name=""/>
        <dsp:cNvSpPr/>
      </dsp:nvSpPr>
      <dsp:spPr>
        <a:xfrm>
          <a:off x="263719" y="989317"/>
          <a:ext cx="845178" cy="845178"/>
        </a:xfrm>
        <a:prstGeom prst="roundRect">
          <a:avLst>
            <a:gd name="adj" fmla="val 16670"/>
          </a:avLst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15B155-4598-401E-94E4-C657A357B610}">
      <dsp:nvSpPr>
        <dsp:cNvPr id="0" name=""/>
        <dsp:cNvSpPr/>
      </dsp:nvSpPr>
      <dsp:spPr>
        <a:xfrm>
          <a:off x="1148080" y="989317"/>
          <a:ext cx="4087870" cy="845178"/>
        </a:xfrm>
        <a:prstGeom prst="roundRect">
          <a:avLst>
            <a:gd name="adj" fmla="val 16670"/>
          </a:avLst>
        </a:prstGeom>
        <a:solidFill>
          <a:schemeClr val="accent4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 Aderência</a:t>
          </a:r>
          <a:endParaRPr lang="pt-BR" sz="2800" kern="1200" dirty="0">
            <a:solidFill>
              <a:prstClr val="white"/>
            </a:solidFill>
            <a:latin typeface="Calibri"/>
            <a:ea typeface="+mn-ea"/>
            <a:cs typeface="+mn-cs"/>
          </a:endParaRPr>
        </a:p>
      </dsp:txBody>
      <dsp:txXfrm>
        <a:off x="1189346" y="1030583"/>
        <a:ext cx="4005338" cy="762646"/>
      </dsp:txXfrm>
    </dsp:sp>
    <dsp:sp modelId="{625BDDD7-A0BC-41F5-A5D8-504398336797}">
      <dsp:nvSpPr>
        <dsp:cNvPr id="0" name=""/>
        <dsp:cNvSpPr/>
      </dsp:nvSpPr>
      <dsp:spPr>
        <a:xfrm>
          <a:off x="263719" y="1935917"/>
          <a:ext cx="845178" cy="845178"/>
        </a:xfrm>
        <a:prstGeom prst="roundRect">
          <a:avLst>
            <a:gd name="adj" fmla="val 1667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</dsp:sp>
    <dsp:sp modelId="{4520C7D3-87D9-44E5-8404-E20993EF702C}">
      <dsp:nvSpPr>
        <dsp:cNvPr id="0" name=""/>
        <dsp:cNvSpPr/>
      </dsp:nvSpPr>
      <dsp:spPr>
        <a:xfrm>
          <a:off x="1159608" y="1935917"/>
          <a:ext cx="4087870" cy="845178"/>
        </a:xfrm>
        <a:prstGeom prst="roundRect">
          <a:avLst>
            <a:gd name="adj" fmla="val 16670"/>
          </a:avLst>
        </a:prstGeom>
        <a:solidFill>
          <a:schemeClr val="accent6">
            <a:lumMod val="7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/>
            <a:t>Melhores Práticas</a:t>
          </a:r>
        </a:p>
      </dsp:txBody>
      <dsp:txXfrm>
        <a:off x="1200874" y="1977183"/>
        <a:ext cx="4005338" cy="7626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2A66E-D9D2-1246-A7A3-2D183432436B}" type="datetimeFigureOut">
              <a:rPr lang="pt-BR" smtClean="0"/>
              <a:t>13/04/2023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559CA-CC5D-B44D-BCD4-B9A06B7F21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4815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A746D-6A42-C446-B134-728840B2C96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8780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A746D-6A42-C446-B134-728840B2C962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92764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3352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A746D-6A42-C446-B134-728840B2C962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66918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38869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A746D-6A42-C446-B134-728840B2C962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5157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77084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A746D-6A42-C446-B134-728840B2C962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91972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A746D-6A42-C446-B134-728840B2C962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878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A746D-6A42-C446-B134-728840B2C962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953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A746D-6A42-C446-B134-728840B2C962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7779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A746D-6A42-C446-B134-728840B2C962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90213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816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4829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A746D-6A42-C446-B134-728840B2C962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48049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00666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559CA-CC5D-B44D-BCD4-B9A06B7F21A1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7367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DE21413-881B-4539-B8DB-B15951AA9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9CF2F83-DC4C-D7DF-05EF-10FE331CD3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09A3563-F640-A368-ED20-19DAA92E4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13/04/2023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0B8EF06-106E-FF66-1376-8FEB10485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00B37B9E-4AAD-0AC4-9A8B-EF865C2EF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11246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F99A579-919A-891D-0992-5C17EE695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71D81997-5DD6-7813-221C-09C3D4EA2A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6017853-A734-C4B5-B155-B7B0C9670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13/04/2023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1E6035B-67A0-74A7-B56D-3DDD482C4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D42FC29-F5D1-E3AB-5D87-DEC860AF6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67421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B95047B7-ABD1-B035-165E-12BB5CB192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CEC565AA-9AE0-9FDB-66CB-65A6E62A16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5E76836-92A1-7C51-1342-CB6B7D20C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13/04/2023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3FCCD459-C607-EF44-CDB7-C3281D541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2A4B25EA-B599-C1B8-D897-7F058BD2C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57732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15D3104-E917-40B8-B4EB-B8D8CADC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53386BE-C3B7-0BC4-E5A7-F73C7EA70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93BE3AF-902E-9F19-C2C5-7228A8FB0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13/04/2023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6AF04336-7799-37B4-1E8B-2C0FE7CDA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AAA404F-7E96-AA4A-5549-28EFD42CD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842766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F68634E-CAEE-AB26-D606-D32EAE641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E393CF4F-E8CB-F6D0-15E7-53DB65D77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CA44DAA-AC7D-74D3-9ED6-B22DABD75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13/04/2023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8DD0357-6FA1-636F-5FAB-FC787B92E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16C4DFED-F770-C883-1B01-A56B88C20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441534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6B72F4D-CD74-4875-A1B6-99CA9DD8D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086D62E-AD61-6DB1-9DCF-211DA88054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183D1072-0156-50C5-F209-18FD99087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D2A3D955-132F-01A2-C2B8-9659379FE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13/04/2023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C16F7F07-15D0-E391-2E5D-8BFD0412D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5742A080-099E-A578-904F-F130B9707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12877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953CBA1-A174-CC2A-6B26-C87B44276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423F7C7C-D7D2-95F9-4417-E37D1FCB8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BCB6AAC7-25D9-B055-FA69-66428D764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CDA93D0A-FC97-F2FD-5AA1-027AFA4FB4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8B46C26F-35FB-7B4C-D33B-859D35DE82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A2F81411-1AF3-B391-9620-39693FD27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13/04/2023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30211EB4-585C-EC05-D24F-C56310B0D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538304C4-84DE-05B1-FC52-452D66659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140856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8739867-8717-D532-B6F1-9641F1C5E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B344B2FF-614D-8520-6344-C09855187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13/04/2023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3DA84340-C823-A242-254C-B038CF312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4EFCD596-45BC-F392-36F4-ADFD6A307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671232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7B725601-5F8F-9507-A9B6-9383282CF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13/04/2023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0D0069A4-436A-F71C-9D11-3763F70FD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24BA501C-6F89-40FE-99B1-71F895280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66228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685C917-A275-360D-B03F-7B462BA6F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6AD19B5-82B5-CEF8-7E18-91B604D64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C174F9FE-CB0E-628A-D639-82E7A17DA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DC747B1C-9E54-C74B-ED82-165121D09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13/04/2023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EC9C5E56-5D95-3039-A6DC-7C4343EC8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ED8F1A08-0B60-10F0-0203-D0EA44C15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55760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38E1C55-ACAF-2CE2-DC18-89962C87C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DF2122FA-445D-BB04-BDD2-743CBADC25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3F672BC8-6295-AB30-DEE1-519B3BE07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2BAC1C1E-1E98-3CCC-D2DA-BF1E47105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3065-22E6-0247-972D-D86D18F104FE}" type="datetimeFigureOut">
              <a:rPr lang="pt-BR" smtClean="0"/>
              <a:t>13/04/2023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A5B814C6-7B90-695E-9C0D-089F3D477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F5421D93-14B2-A01A-628B-6B5D90F47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6303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EB32FA57-1759-7C0C-A02C-0176AE45B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1BCFD834-3B3C-A610-80EC-ADFF07599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58FA1F7-B382-CB5E-CEFB-2695649031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B3065-22E6-0247-972D-D86D18F104FE}" type="datetimeFigureOut">
              <a:rPr lang="pt-BR" smtClean="0"/>
              <a:t>13/04/2023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3318A7F-ED9A-62E8-1B67-815B783F3F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0BA9866-CA55-0224-3C95-F80AFDFB68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C58FA-103E-E84E-A425-BCAFB8224AC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321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image" Target="../media/image1.png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13" Type="http://schemas.openxmlformats.org/officeDocument/2006/relationships/diagramQuickStyle" Target="../diagrams/quickStyle1.xml"/><Relationship Id="rId3" Type="http://schemas.openxmlformats.org/officeDocument/2006/relationships/image" Target="../media/image1.png"/><Relationship Id="rId7" Type="http://schemas.openxmlformats.org/officeDocument/2006/relationships/chart" Target="../charts/chart4.xml"/><Relationship Id="rId12" Type="http://schemas.openxmlformats.org/officeDocument/2006/relationships/diagramLayout" Target="../diagrams/layou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11" Type="http://schemas.openxmlformats.org/officeDocument/2006/relationships/diagramData" Target="../diagrams/data1.xml"/><Relationship Id="rId5" Type="http://schemas.openxmlformats.org/officeDocument/2006/relationships/chart" Target="../charts/chart2.xml"/><Relationship Id="rId15" Type="http://schemas.microsoft.com/office/2007/relationships/diagramDrawing" Target="../diagrams/drawing1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Relationship Id="rId14" Type="http://schemas.openxmlformats.org/officeDocument/2006/relationships/diagramColors" Target="../diagrams/colors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18" Type="http://schemas.microsoft.com/office/2007/relationships/diagramDrawing" Target="../diagrams/drawing4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17" Type="http://schemas.openxmlformats.org/officeDocument/2006/relationships/diagramColors" Target="../diagrams/colors4.xml"/><Relationship Id="rId2" Type="http://schemas.openxmlformats.org/officeDocument/2006/relationships/notesSlide" Target="../notesSlides/notesSlide8.xml"/><Relationship Id="rId16" Type="http://schemas.openxmlformats.org/officeDocument/2006/relationships/diagramQuickStyle" Target="../diagrams/quickStyl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5" Type="http://schemas.openxmlformats.org/officeDocument/2006/relationships/diagramLayout" Target="../diagrams/layout4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Relationship Id="rId14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riângulo 46">
            <a:extLst>
              <a:ext uri="{FF2B5EF4-FFF2-40B4-BE49-F238E27FC236}">
                <a16:creationId xmlns:a16="http://schemas.microsoft.com/office/drawing/2014/main" xmlns="" id="{318889FB-A539-8A8C-91A0-9E6338E23001}"/>
              </a:ext>
            </a:extLst>
          </p:cNvPr>
          <p:cNvSpPr/>
          <p:nvPr/>
        </p:nvSpPr>
        <p:spPr>
          <a:xfrm rot="10800000" flipV="1">
            <a:off x="854438" y="329784"/>
            <a:ext cx="10947816" cy="6339416"/>
          </a:xfrm>
          <a:prstGeom prst="triangle">
            <a:avLst>
              <a:gd name="adj" fmla="val 8404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D5A2845-88B3-1232-8544-4C8BFEAB7C9F}"/>
              </a:ext>
            </a:extLst>
          </p:cNvPr>
          <p:cNvSpPr txBox="1"/>
          <p:nvPr/>
        </p:nvSpPr>
        <p:spPr>
          <a:xfrm>
            <a:off x="834443" y="596495"/>
            <a:ext cx="8574252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>
                <a:solidFill>
                  <a:srgbClr val="038033"/>
                </a:solidFill>
                <a:latin typeface="DIN Alternate" panose="020B0500000000000000" pitchFamily="34" charset="77"/>
              </a:rPr>
              <a:t>Acompanhamento da Regulação Brasileira</a:t>
            </a:r>
          </a:p>
          <a:p>
            <a:pPr>
              <a:lnSpc>
                <a:spcPct val="200000"/>
              </a:lnSpc>
            </a:pPr>
            <a:r>
              <a:rPr lang="pt-BR" sz="2800" dirty="0">
                <a:solidFill>
                  <a:srgbClr val="038033"/>
                </a:solidFill>
                <a:latin typeface="DIN Alternate" panose="020B0500000000000000" pitchFamily="34" charset="77"/>
              </a:rPr>
              <a:t>Fernando </a:t>
            </a:r>
            <a:r>
              <a:rPr lang="pt-BR" sz="2800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Abreu</a:t>
            </a:r>
            <a:endParaRPr lang="pt-BR" sz="2800" dirty="0">
              <a:solidFill>
                <a:srgbClr val="038033"/>
              </a:solidFill>
              <a:latin typeface="DIN Alternate" panose="020B0500000000000000" pitchFamily="34" charset="77"/>
            </a:endParaRPr>
          </a:p>
          <a:p>
            <a:pPr>
              <a:lnSpc>
                <a:spcPct val="200000"/>
              </a:lnSpc>
            </a:pPr>
            <a:r>
              <a:rPr lang="pt-BR" sz="2800" dirty="0">
                <a:solidFill>
                  <a:srgbClr val="038033"/>
                </a:solidFill>
                <a:latin typeface="DIN Alternate" panose="020B0500000000000000" pitchFamily="34" charset="77"/>
              </a:rPr>
              <a:t>Saulo Valle </a:t>
            </a:r>
            <a:endParaRPr lang="pt-BR" sz="2800" dirty="0" smtClean="0">
              <a:solidFill>
                <a:srgbClr val="038033"/>
              </a:solidFill>
              <a:latin typeface="DIN Alternate" panose="020B0500000000000000" pitchFamily="34" charset="77"/>
            </a:endParaRPr>
          </a:p>
          <a:p>
            <a:pPr>
              <a:lnSpc>
                <a:spcPct val="200000"/>
              </a:lnSpc>
            </a:pPr>
            <a:endParaRPr lang="pt-BR" sz="2800" dirty="0" smtClean="0">
              <a:solidFill>
                <a:srgbClr val="038033"/>
              </a:solidFill>
              <a:latin typeface="DIN Alternate" panose="020B0500000000000000" pitchFamily="34" charset="77"/>
            </a:endParaRPr>
          </a:p>
          <a:p>
            <a:r>
              <a:rPr lang="pt-BR" sz="2800" i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Coordenação de Supervisão de Estrutura de Gestão de Riscos, Governança e PLD/FT.</a:t>
            </a:r>
            <a:endParaRPr lang="pt-BR" sz="2800" i="1" dirty="0" smtClean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AEA80FCF-A107-D811-8E53-9FAA9183028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72821" y="5096655"/>
            <a:ext cx="5829433" cy="1572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9661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riângulo 2">
            <a:extLst>
              <a:ext uri="{FF2B5EF4-FFF2-40B4-BE49-F238E27FC236}">
                <a16:creationId xmlns:a16="http://schemas.microsoft.com/office/drawing/2014/main" xmlns="" id="{76A442BD-D01E-8D91-DBD7-A1EAEAAB73B8}"/>
              </a:ext>
            </a:extLst>
          </p:cNvPr>
          <p:cNvSpPr/>
          <p:nvPr/>
        </p:nvSpPr>
        <p:spPr>
          <a:xfrm>
            <a:off x="4180193" y="5274902"/>
            <a:ext cx="7899817" cy="1459679"/>
          </a:xfrm>
          <a:prstGeom prst="triangle">
            <a:avLst>
              <a:gd name="adj" fmla="val 94213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646285" y="363754"/>
            <a:ext cx="9618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38033"/>
                </a:solidFill>
                <a:latin typeface="DIN Alternate" panose="020B0500000000000000" pitchFamily="34" charset="77"/>
              </a:rPr>
              <a:t>Desenvolvimento do Risco Operacional / Cyber – SARC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CA1D1AA6-101F-CA6E-AAF9-475AB293B4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r="42772"/>
          <a:stretch/>
        </p:blipFill>
        <p:spPr>
          <a:xfrm>
            <a:off x="9645412" y="5756223"/>
            <a:ext cx="2075535" cy="978358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xmlns="" id="{53370175-D501-DBBA-5914-F561CDE61B89}"/>
              </a:ext>
            </a:extLst>
          </p:cNvPr>
          <p:cNvSpPr txBox="1"/>
          <p:nvPr/>
        </p:nvSpPr>
        <p:spPr>
          <a:xfrm>
            <a:off x="1187450" y="1128017"/>
            <a:ext cx="1008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Risco Cibernético: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1600" dirty="0"/>
              <a:t>Trata-se de risco incorrido pela supervisionada no processamento informatizado de seus produtos e serviços que pode impactar a segurança das informações e dos dados, comprometendo algum de seus atributos, em especial, a confidencialidade, a integridade e a disponibilidade.</a:t>
            </a:r>
          </a:p>
          <a:p>
            <a:pPr marL="342900" indent="-342900">
              <a:buFont typeface="Wingdings" pitchFamily="2" charset="2"/>
              <a:buChar char="§"/>
            </a:pPr>
            <a:endParaRPr lang="pt-BR" sz="1600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53370175-D501-DBBA-5914-F561CDE61B89}"/>
              </a:ext>
            </a:extLst>
          </p:cNvPr>
          <p:cNvSpPr txBox="1"/>
          <p:nvPr/>
        </p:nvSpPr>
        <p:spPr>
          <a:xfrm>
            <a:off x="1187450" y="2216295"/>
            <a:ext cx="10080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Relacionamento com outras partes: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1600" dirty="0"/>
              <a:t>Avaliar o risco de perdas decorrente da interação com prestadores de serviços, especialmente aqueles que prestem serviços relevantes de processamento, armazenamento de dados e computação em nuvem.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53370175-D501-DBBA-5914-F561CDE61B89}"/>
              </a:ext>
            </a:extLst>
          </p:cNvPr>
          <p:cNvSpPr txBox="1"/>
          <p:nvPr/>
        </p:nvSpPr>
        <p:spPr>
          <a:xfrm>
            <a:off x="1187450" y="3078069"/>
            <a:ext cx="10080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Interrupção do negócio ou falha de sistemas: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1600" dirty="0"/>
              <a:t>Trata-se de risco de perdas decorrentes da interrupção do negócio ou de falha no processamento informatizado de seus produtos e serviços. Essas falhas podem envolver pessoas, recursos e processos da supervisionada ou prestadores de serviços empregados na operação da supervisionada.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xmlns="" id="{84B52373-0AFF-88F9-CBC8-BA2672E42D04}"/>
              </a:ext>
            </a:extLst>
          </p:cNvPr>
          <p:cNvSpPr/>
          <p:nvPr/>
        </p:nvSpPr>
        <p:spPr>
          <a:xfrm>
            <a:off x="114667" y="1613012"/>
            <a:ext cx="900000" cy="1800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t-BR" sz="2800" b="1" dirty="0"/>
              <a:t>Risco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18A84912-C20A-58DF-FA29-17BA2729E81C}"/>
              </a:ext>
            </a:extLst>
          </p:cNvPr>
          <p:cNvSpPr txBox="1"/>
          <p:nvPr/>
        </p:nvSpPr>
        <p:spPr>
          <a:xfrm>
            <a:off x="1187450" y="4271309"/>
            <a:ext cx="9360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Governança de TI e de segurança da informação: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1600" dirty="0"/>
              <a:t>Neste item procura-se avaliar os processos de TI, com a verificação da adequação de suas capacidades às necessidades operacionais e de negócio da supervisionada.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0C3452D3-7BB0-3420-F37B-E93F580BB1F6}"/>
              </a:ext>
            </a:extLst>
          </p:cNvPr>
          <p:cNvSpPr txBox="1"/>
          <p:nvPr/>
        </p:nvSpPr>
        <p:spPr>
          <a:xfrm>
            <a:off x="1171408" y="5122134"/>
            <a:ext cx="9360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Controle da integridade da informação: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1600" dirty="0"/>
              <a:t>Avaliam-se os controles destinados a mitigar os riscos incorridos pela supervisionada no processamento e manuseio de dados que podem impactar a integridade da informação utilizada na operação de seus processos de negócio ou providos para outras entidades ou partes relacionadas.</a:t>
            </a: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xmlns="" id="{48159E45-E65C-5B1F-B7B8-3E5A3E8CDD80}"/>
              </a:ext>
            </a:extLst>
          </p:cNvPr>
          <p:cNvSpPr/>
          <p:nvPr/>
        </p:nvSpPr>
        <p:spPr>
          <a:xfrm>
            <a:off x="114667" y="4374902"/>
            <a:ext cx="900000" cy="1800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t-BR" sz="2800" b="1" dirty="0"/>
              <a:t>Controle</a:t>
            </a:r>
          </a:p>
        </p:txBody>
      </p:sp>
    </p:spTree>
    <p:extLst>
      <p:ext uri="{BB962C8B-B14F-4D97-AF65-F5344CB8AC3E}">
        <p14:creationId xmlns:p14="http://schemas.microsoft.com/office/powerpoint/2010/main" val="161946161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riângulo 46">
            <a:extLst>
              <a:ext uri="{FF2B5EF4-FFF2-40B4-BE49-F238E27FC236}">
                <a16:creationId xmlns:a16="http://schemas.microsoft.com/office/drawing/2014/main" xmlns="" id="{318889FB-A539-8A8C-91A0-9E6338E23001}"/>
              </a:ext>
            </a:extLst>
          </p:cNvPr>
          <p:cNvSpPr/>
          <p:nvPr/>
        </p:nvSpPr>
        <p:spPr>
          <a:xfrm rot="10800000" flipV="1">
            <a:off x="389746" y="1740382"/>
            <a:ext cx="10947816" cy="4742863"/>
          </a:xfrm>
          <a:prstGeom prst="triangle">
            <a:avLst>
              <a:gd name="adj" fmla="val 79604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D5A2845-88B3-1232-8544-4C8BFEAB7C9F}"/>
              </a:ext>
            </a:extLst>
          </p:cNvPr>
          <p:cNvSpPr txBox="1"/>
          <p:nvPr/>
        </p:nvSpPr>
        <p:spPr>
          <a:xfrm>
            <a:off x="5501391" y="874455"/>
            <a:ext cx="59560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>
                <a:solidFill>
                  <a:srgbClr val="038033"/>
                </a:solidFill>
                <a:latin typeface="DIN Alternate" panose="020B0500000000000000" pitchFamily="34" charset="77"/>
              </a:rPr>
              <a:t>A regulação da Susep</a:t>
            </a:r>
          </a:p>
        </p:txBody>
      </p:sp>
    </p:spTree>
    <p:extLst>
      <p:ext uri="{BB962C8B-B14F-4D97-AF65-F5344CB8AC3E}">
        <p14:creationId xmlns:p14="http://schemas.microsoft.com/office/powerpoint/2010/main" val="282453095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/>
          <p:cNvGrpSpPr/>
          <p:nvPr/>
        </p:nvGrpSpPr>
        <p:grpSpPr>
          <a:xfrm>
            <a:off x="2286000" y="1281503"/>
            <a:ext cx="8199120" cy="4225217"/>
            <a:chOff x="2286000" y="1281503"/>
            <a:chExt cx="8199120" cy="4225217"/>
          </a:xfrm>
        </p:grpSpPr>
        <p:sp>
          <p:nvSpPr>
            <p:cNvPr id="5" name="Retângulo de cantos arredondados 4"/>
            <p:cNvSpPr/>
            <p:nvPr/>
          </p:nvSpPr>
          <p:spPr>
            <a:xfrm>
              <a:off x="2286000" y="1310640"/>
              <a:ext cx="8199120" cy="419608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" name="Retângulo 3"/>
            <p:cNvSpPr/>
            <p:nvPr/>
          </p:nvSpPr>
          <p:spPr>
            <a:xfrm>
              <a:off x="3621021" y="1281503"/>
              <a:ext cx="5529078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t-BR" sz="3200" dirty="0">
                  <a:solidFill>
                    <a:schemeClr val="bg1"/>
                  </a:solidFill>
                </a:rPr>
                <a:t>Res. CNSP nº 416/21 </a:t>
              </a:r>
              <a:r>
                <a:rPr lang="pt-BR" sz="3200" dirty="0" smtClean="0">
                  <a:solidFill>
                    <a:schemeClr val="bg1"/>
                  </a:solidFill>
                </a:rPr>
                <a:t>(EGR</a:t>
              </a:r>
              <a:r>
                <a:rPr lang="pt-BR" sz="3200" dirty="0">
                  <a:solidFill>
                    <a:schemeClr val="bg1"/>
                  </a:solidFill>
                </a:rPr>
                <a:t>)</a:t>
              </a:r>
            </a:p>
          </p:txBody>
        </p:sp>
      </p:grpSp>
      <p:sp>
        <p:nvSpPr>
          <p:cNvPr id="2" name="Paralelogramo 1">
            <a:extLst>
              <a:ext uri="{FF2B5EF4-FFF2-40B4-BE49-F238E27FC236}">
                <a16:creationId xmlns="" xmlns:a16="http://schemas.microsoft.com/office/drawing/2014/main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="" xmlns:a16="http://schemas.microsoft.com/office/drawing/2014/main" id="{77E318A6-9738-4DF8-3F0B-9EDE01461C19}"/>
              </a:ext>
            </a:extLst>
          </p:cNvPr>
          <p:cNvSpPr txBox="1"/>
          <p:nvPr/>
        </p:nvSpPr>
        <p:spPr>
          <a:xfrm>
            <a:off x="1670348" y="330453"/>
            <a:ext cx="7092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038033"/>
                </a:solidFill>
                <a:latin typeface="DIN Alternate" panose="020B0500000000000000" pitchFamily="34" charset="77"/>
              </a:rPr>
              <a:t>Regulação </a:t>
            </a:r>
            <a:endParaRPr lang="pt-BR" sz="28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pic>
        <p:nvPicPr>
          <p:cNvPr id="13" name="Imagem 12">
            <a:extLst>
              <a:ext uri="{FF2B5EF4-FFF2-40B4-BE49-F238E27FC236}">
                <a16:creationId xmlns="" xmlns:a16="http://schemas.microsoft.com/office/drawing/2014/main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grpSp>
        <p:nvGrpSpPr>
          <p:cNvPr id="8" name="Grupo 7"/>
          <p:cNvGrpSpPr/>
          <p:nvPr/>
        </p:nvGrpSpPr>
        <p:grpSpPr>
          <a:xfrm>
            <a:off x="2992668" y="1793908"/>
            <a:ext cx="6785785" cy="3606428"/>
            <a:chOff x="2735406" y="1793908"/>
            <a:chExt cx="6785785" cy="3606428"/>
          </a:xfrm>
        </p:grpSpPr>
        <p:grpSp>
          <p:nvGrpSpPr>
            <p:cNvPr id="7" name="Grupo 6"/>
            <p:cNvGrpSpPr/>
            <p:nvPr/>
          </p:nvGrpSpPr>
          <p:grpSpPr>
            <a:xfrm>
              <a:off x="2735406" y="1793908"/>
              <a:ext cx="6785785" cy="1659217"/>
              <a:chOff x="2735406" y="1793908"/>
              <a:chExt cx="6785785" cy="1659217"/>
            </a:xfrm>
          </p:grpSpPr>
          <p:grpSp>
            <p:nvGrpSpPr>
              <p:cNvPr id="43" name="Grupo 42"/>
              <p:cNvGrpSpPr/>
              <p:nvPr/>
            </p:nvGrpSpPr>
            <p:grpSpPr>
              <a:xfrm>
                <a:off x="2735406" y="1801870"/>
                <a:ext cx="3365810" cy="1643292"/>
                <a:chOff x="2441076" y="1931204"/>
                <a:chExt cx="4137660" cy="2020133"/>
              </a:xfrm>
            </p:grpSpPr>
            <p:sp>
              <p:nvSpPr>
                <p:cNvPr id="15" name="Forma livre 14"/>
                <p:cNvSpPr/>
                <p:nvPr/>
              </p:nvSpPr>
              <p:spPr>
                <a:xfrm rot="16200000">
                  <a:off x="3499839" y="872441"/>
                  <a:ext cx="2020133" cy="4137660"/>
                </a:xfrm>
                <a:custGeom>
                  <a:avLst/>
                  <a:gdLst>
                    <a:gd name="connsiteX0" fmla="*/ 0 w 4789419"/>
                    <a:gd name="connsiteY0" fmla="*/ 322709 h 3073415"/>
                    <a:gd name="connsiteX1" fmla="*/ 322709 w 4789419"/>
                    <a:gd name="connsiteY1" fmla="*/ 0 h 3073415"/>
                    <a:gd name="connsiteX2" fmla="*/ 4466710 w 4789419"/>
                    <a:gd name="connsiteY2" fmla="*/ 0 h 3073415"/>
                    <a:gd name="connsiteX3" fmla="*/ 4789419 w 4789419"/>
                    <a:gd name="connsiteY3" fmla="*/ 322709 h 3073415"/>
                    <a:gd name="connsiteX4" fmla="*/ 4789419 w 4789419"/>
                    <a:gd name="connsiteY4" fmla="*/ 2750706 h 3073415"/>
                    <a:gd name="connsiteX5" fmla="*/ 4466710 w 4789419"/>
                    <a:gd name="connsiteY5" fmla="*/ 3073415 h 3073415"/>
                    <a:gd name="connsiteX6" fmla="*/ 322709 w 4789419"/>
                    <a:gd name="connsiteY6" fmla="*/ 3073415 h 3073415"/>
                    <a:gd name="connsiteX7" fmla="*/ 0 w 4789419"/>
                    <a:gd name="connsiteY7" fmla="*/ 2750706 h 3073415"/>
                    <a:gd name="connsiteX8" fmla="*/ 0 w 4789419"/>
                    <a:gd name="connsiteY8" fmla="*/ 322709 h 30734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89419" h="3073415">
                      <a:moveTo>
                        <a:pt x="0" y="322709"/>
                      </a:moveTo>
                      <a:cubicBezTo>
                        <a:pt x="0" y="144482"/>
                        <a:pt x="144482" y="0"/>
                        <a:pt x="322709" y="0"/>
                      </a:cubicBezTo>
                      <a:lnTo>
                        <a:pt x="4466710" y="0"/>
                      </a:lnTo>
                      <a:cubicBezTo>
                        <a:pt x="4644937" y="0"/>
                        <a:pt x="4789419" y="144482"/>
                        <a:pt x="4789419" y="322709"/>
                      </a:cubicBezTo>
                      <a:lnTo>
                        <a:pt x="4789419" y="2750706"/>
                      </a:lnTo>
                      <a:cubicBezTo>
                        <a:pt x="4789419" y="2928933"/>
                        <a:pt x="4644937" y="3073415"/>
                        <a:pt x="4466710" y="3073415"/>
                      </a:cubicBezTo>
                      <a:lnTo>
                        <a:pt x="322709" y="3073415"/>
                      </a:lnTo>
                      <a:cubicBezTo>
                        <a:pt x="144482" y="3073415"/>
                        <a:pt x="0" y="2928933"/>
                        <a:pt x="0" y="2750706"/>
                      </a:cubicBezTo>
                      <a:lnTo>
                        <a:pt x="0" y="322709"/>
                      </a:lnTo>
                      <a:close/>
                    </a:path>
                  </a:pathLst>
                </a:cu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239298" tIns="239298" rIns="239298" bIns="2046137" numCol="1" spcCol="1270" anchor="t" anchorCtr="0">
                  <a:noAutofit/>
                </a:bodyPr>
                <a:lstStyle/>
                <a:p>
                  <a:pPr lvl="0" algn="ctr" defTabSz="16891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pt-BR" sz="2800" kern="1200" dirty="0" smtClean="0"/>
                    <a:t>Políticas</a:t>
                  </a:r>
                  <a:endParaRPr lang="pt-BR" sz="3800" kern="1200" dirty="0"/>
                </a:p>
              </p:txBody>
            </p:sp>
            <p:sp>
              <p:nvSpPr>
                <p:cNvPr id="10" name="Forma livre 9"/>
                <p:cNvSpPr/>
                <p:nvPr/>
              </p:nvSpPr>
              <p:spPr>
                <a:xfrm>
                  <a:off x="3134876" y="2630992"/>
                  <a:ext cx="3331596" cy="1251767"/>
                </a:xfrm>
                <a:custGeom>
                  <a:avLst/>
                  <a:gdLst>
                    <a:gd name="connsiteX0" fmla="*/ 0 w 2719430"/>
                    <a:gd name="connsiteY0" fmla="*/ 158203 h 1506694"/>
                    <a:gd name="connsiteX1" fmla="*/ 158203 w 2719430"/>
                    <a:gd name="connsiteY1" fmla="*/ 0 h 1506694"/>
                    <a:gd name="connsiteX2" fmla="*/ 2561227 w 2719430"/>
                    <a:gd name="connsiteY2" fmla="*/ 0 h 1506694"/>
                    <a:gd name="connsiteX3" fmla="*/ 2719430 w 2719430"/>
                    <a:gd name="connsiteY3" fmla="*/ 158203 h 1506694"/>
                    <a:gd name="connsiteX4" fmla="*/ 2719430 w 2719430"/>
                    <a:gd name="connsiteY4" fmla="*/ 1348491 h 1506694"/>
                    <a:gd name="connsiteX5" fmla="*/ 2561227 w 2719430"/>
                    <a:gd name="connsiteY5" fmla="*/ 1506694 h 1506694"/>
                    <a:gd name="connsiteX6" fmla="*/ 158203 w 2719430"/>
                    <a:gd name="connsiteY6" fmla="*/ 1506694 h 1506694"/>
                    <a:gd name="connsiteX7" fmla="*/ 0 w 2719430"/>
                    <a:gd name="connsiteY7" fmla="*/ 1348491 h 1506694"/>
                    <a:gd name="connsiteX8" fmla="*/ 0 w 2719430"/>
                    <a:gd name="connsiteY8" fmla="*/ 158203 h 15066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719430" h="1506694">
                      <a:moveTo>
                        <a:pt x="0" y="158203"/>
                      </a:moveTo>
                      <a:cubicBezTo>
                        <a:pt x="0" y="70830"/>
                        <a:pt x="70830" y="0"/>
                        <a:pt x="158203" y="0"/>
                      </a:cubicBezTo>
                      <a:lnTo>
                        <a:pt x="2561227" y="0"/>
                      </a:lnTo>
                      <a:cubicBezTo>
                        <a:pt x="2648600" y="0"/>
                        <a:pt x="2719430" y="70830"/>
                        <a:pt x="2719430" y="158203"/>
                      </a:cubicBezTo>
                      <a:lnTo>
                        <a:pt x="2719430" y="1348491"/>
                      </a:lnTo>
                      <a:cubicBezTo>
                        <a:pt x="2719430" y="1435864"/>
                        <a:pt x="2648600" y="1506694"/>
                        <a:pt x="2561227" y="1506694"/>
                      </a:cubicBezTo>
                      <a:lnTo>
                        <a:pt x="158203" y="1506694"/>
                      </a:lnTo>
                      <a:cubicBezTo>
                        <a:pt x="70830" y="1506694"/>
                        <a:pt x="0" y="1435864"/>
                        <a:pt x="0" y="1348491"/>
                      </a:cubicBezTo>
                      <a:lnTo>
                        <a:pt x="0" y="158203"/>
                      </a:lnTo>
                      <a:close/>
                    </a:path>
                  </a:pathLst>
                </a:custGeom>
                <a:solidFill>
                  <a:schemeClr val="accent6">
                    <a:lumMod val="40000"/>
                    <a:lumOff val="60000"/>
                    <a:alpha val="90000"/>
                  </a:schemeClr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22536" tIns="122536" rIns="122536" bIns="122536" numCol="1" spcCol="1270" anchor="ctr" anchorCtr="0">
                  <a:noAutofit/>
                </a:bodyPr>
                <a:lstStyle/>
                <a:p>
                  <a:pPr lvl="0" defTabSz="8890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pt-BR" sz="1600" dirty="0" smtClean="0"/>
                    <a:t>Política de Gestão de Riscos e complementares (subscrição, investimentos, liquidez/ALM, etc.)</a:t>
                  </a:r>
                  <a:endParaRPr lang="pt-BR" sz="1600" kern="1200" dirty="0"/>
                </a:p>
              </p:txBody>
            </p:sp>
            <p:sp>
              <p:nvSpPr>
                <p:cNvPr id="17" name="Forma livre 16"/>
                <p:cNvSpPr/>
                <p:nvPr/>
              </p:nvSpPr>
              <p:spPr>
                <a:xfrm>
                  <a:off x="3134877" y="2039400"/>
                  <a:ext cx="3331595" cy="541562"/>
                </a:xfrm>
                <a:custGeom>
                  <a:avLst/>
                  <a:gdLst>
                    <a:gd name="connsiteX0" fmla="*/ 0 w 2719430"/>
                    <a:gd name="connsiteY0" fmla="*/ 158203 h 1506694"/>
                    <a:gd name="connsiteX1" fmla="*/ 158203 w 2719430"/>
                    <a:gd name="connsiteY1" fmla="*/ 0 h 1506694"/>
                    <a:gd name="connsiteX2" fmla="*/ 2561227 w 2719430"/>
                    <a:gd name="connsiteY2" fmla="*/ 0 h 1506694"/>
                    <a:gd name="connsiteX3" fmla="*/ 2719430 w 2719430"/>
                    <a:gd name="connsiteY3" fmla="*/ 158203 h 1506694"/>
                    <a:gd name="connsiteX4" fmla="*/ 2719430 w 2719430"/>
                    <a:gd name="connsiteY4" fmla="*/ 1348491 h 1506694"/>
                    <a:gd name="connsiteX5" fmla="*/ 2561227 w 2719430"/>
                    <a:gd name="connsiteY5" fmla="*/ 1506694 h 1506694"/>
                    <a:gd name="connsiteX6" fmla="*/ 158203 w 2719430"/>
                    <a:gd name="connsiteY6" fmla="*/ 1506694 h 1506694"/>
                    <a:gd name="connsiteX7" fmla="*/ 0 w 2719430"/>
                    <a:gd name="connsiteY7" fmla="*/ 1348491 h 1506694"/>
                    <a:gd name="connsiteX8" fmla="*/ 0 w 2719430"/>
                    <a:gd name="connsiteY8" fmla="*/ 158203 h 15066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719430" h="1506694">
                      <a:moveTo>
                        <a:pt x="0" y="158203"/>
                      </a:moveTo>
                      <a:cubicBezTo>
                        <a:pt x="0" y="70830"/>
                        <a:pt x="70830" y="0"/>
                        <a:pt x="158203" y="0"/>
                      </a:cubicBezTo>
                      <a:lnTo>
                        <a:pt x="2561227" y="0"/>
                      </a:lnTo>
                      <a:cubicBezTo>
                        <a:pt x="2648600" y="0"/>
                        <a:pt x="2719430" y="70830"/>
                        <a:pt x="2719430" y="158203"/>
                      </a:cubicBezTo>
                      <a:lnTo>
                        <a:pt x="2719430" y="1348491"/>
                      </a:lnTo>
                      <a:cubicBezTo>
                        <a:pt x="2719430" y="1435864"/>
                        <a:pt x="2648600" y="1506694"/>
                        <a:pt x="2561227" y="1506694"/>
                      </a:cubicBezTo>
                      <a:lnTo>
                        <a:pt x="158203" y="1506694"/>
                      </a:lnTo>
                      <a:cubicBezTo>
                        <a:pt x="70830" y="1506694"/>
                        <a:pt x="0" y="1435864"/>
                        <a:pt x="0" y="1348491"/>
                      </a:cubicBezTo>
                      <a:lnTo>
                        <a:pt x="0" y="158203"/>
                      </a:lnTo>
                      <a:close/>
                    </a:path>
                  </a:pathLst>
                </a:custGeom>
                <a:solidFill>
                  <a:schemeClr val="accent6">
                    <a:lumMod val="40000"/>
                    <a:lumOff val="60000"/>
                    <a:alpha val="90000"/>
                  </a:schemeClr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22536" tIns="122536" rIns="122536" bIns="122536" numCol="1" spcCol="1270" anchor="ctr" anchorCtr="0">
                  <a:noAutofit/>
                </a:bodyPr>
                <a:lstStyle/>
                <a:p>
                  <a:pPr lvl="0" defTabSz="8890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pt-BR" sz="1600" dirty="0" smtClean="0"/>
                    <a:t>Apetite por Risco</a:t>
                  </a:r>
                  <a:endParaRPr lang="pt-BR" sz="1600" kern="1200" dirty="0"/>
                </a:p>
              </p:txBody>
            </p:sp>
          </p:grpSp>
          <p:grpSp>
            <p:nvGrpSpPr>
              <p:cNvPr id="44" name="Grupo 43"/>
              <p:cNvGrpSpPr/>
              <p:nvPr/>
            </p:nvGrpSpPr>
            <p:grpSpPr>
              <a:xfrm>
                <a:off x="6809843" y="1793908"/>
                <a:ext cx="2711348" cy="1659217"/>
                <a:chOff x="6736716" y="1931203"/>
                <a:chExt cx="3333115" cy="2039709"/>
              </a:xfrm>
            </p:grpSpPr>
            <p:sp>
              <p:nvSpPr>
                <p:cNvPr id="18" name="Forma livre 17"/>
                <p:cNvSpPr/>
                <p:nvPr/>
              </p:nvSpPr>
              <p:spPr>
                <a:xfrm rot="16200000">
                  <a:off x="7383419" y="1284500"/>
                  <a:ext cx="2039709" cy="3333115"/>
                </a:xfrm>
                <a:custGeom>
                  <a:avLst/>
                  <a:gdLst>
                    <a:gd name="connsiteX0" fmla="*/ 0 w 4789419"/>
                    <a:gd name="connsiteY0" fmla="*/ 322709 h 3073415"/>
                    <a:gd name="connsiteX1" fmla="*/ 322709 w 4789419"/>
                    <a:gd name="connsiteY1" fmla="*/ 0 h 3073415"/>
                    <a:gd name="connsiteX2" fmla="*/ 4466710 w 4789419"/>
                    <a:gd name="connsiteY2" fmla="*/ 0 h 3073415"/>
                    <a:gd name="connsiteX3" fmla="*/ 4789419 w 4789419"/>
                    <a:gd name="connsiteY3" fmla="*/ 322709 h 3073415"/>
                    <a:gd name="connsiteX4" fmla="*/ 4789419 w 4789419"/>
                    <a:gd name="connsiteY4" fmla="*/ 2750706 h 3073415"/>
                    <a:gd name="connsiteX5" fmla="*/ 4466710 w 4789419"/>
                    <a:gd name="connsiteY5" fmla="*/ 3073415 h 3073415"/>
                    <a:gd name="connsiteX6" fmla="*/ 322709 w 4789419"/>
                    <a:gd name="connsiteY6" fmla="*/ 3073415 h 3073415"/>
                    <a:gd name="connsiteX7" fmla="*/ 0 w 4789419"/>
                    <a:gd name="connsiteY7" fmla="*/ 2750706 h 3073415"/>
                    <a:gd name="connsiteX8" fmla="*/ 0 w 4789419"/>
                    <a:gd name="connsiteY8" fmla="*/ 322709 h 307341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4789419" h="3073415">
                      <a:moveTo>
                        <a:pt x="0" y="322709"/>
                      </a:moveTo>
                      <a:cubicBezTo>
                        <a:pt x="0" y="144482"/>
                        <a:pt x="144482" y="0"/>
                        <a:pt x="322709" y="0"/>
                      </a:cubicBezTo>
                      <a:lnTo>
                        <a:pt x="4466710" y="0"/>
                      </a:lnTo>
                      <a:cubicBezTo>
                        <a:pt x="4644937" y="0"/>
                        <a:pt x="4789419" y="144482"/>
                        <a:pt x="4789419" y="322709"/>
                      </a:cubicBezTo>
                      <a:lnTo>
                        <a:pt x="4789419" y="2750706"/>
                      </a:lnTo>
                      <a:cubicBezTo>
                        <a:pt x="4789419" y="2928933"/>
                        <a:pt x="4644937" y="3073415"/>
                        <a:pt x="4466710" y="3073415"/>
                      </a:cubicBezTo>
                      <a:lnTo>
                        <a:pt x="322709" y="3073415"/>
                      </a:lnTo>
                      <a:cubicBezTo>
                        <a:pt x="144482" y="3073415"/>
                        <a:pt x="0" y="2928933"/>
                        <a:pt x="0" y="2750706"/>
                      </a:cubicBezTo>
                      <a:lnTo>
                        <a:pt x="0" y="322709"/>
                      </a:lnTo>
                      <a:close/>
                    </a:path>
                  </a:pathLst>
                </a:cu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spcFirstLastPara="0" vert="horz" wrap="square" lIns="239298" tIns="239298" rIns="239298" bIns="2046137" numCol="1" spcCol="1270" anchor="t" anchorCtr="0">
                  <a:noAutofit/>
                </a:bodyPr>
                <a:lstStyle/>
                <a:p>
                  <a:pPr lvl="0" algn="ctr" defTabSz="16891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pt-BR" sz="2800" kern="1200" dirty="0" smtClean="0"/>
                    <a:t>Papéis</a:t>
                  </a:r>
                  <a:endParaRPr lang="pt-BR" sz="3800" kern="1200" dirty="0"/>
                </a:p>
              </p:txBody>
            </p:sp>
            <p:sp>
              <p:nvSpPr>
                <p:cNvPr id="20" name="Forma livre 19"/>
                <p:cNvSpPr/>
                <p:nvPr/>
              </p:nvSpPr>
              <p:spPr>
                <a:xfrm>
                  <a:off x="7430517" y="2058169"/>
                  <a:ext cx="2525014" cy="541562"/>
                </a:xfrm>
                <a:custGeom>
                  <a:avLst/>
                  <a:gdLst>
                    <a:gd name="connsiteX0" fmla="*/ 0 w 2719430"/>
                    <a:gd name="connsiteY0" fmla="*/ 158203 h 1506694"/>
                    <a:gd name="connsiteX1" fmla="*/ 158203 w 2719430"/>
                    <a:gd name="connsiteY1" fmla="*/ 0 h 1506694"/>
                    <a:gd name="connsiteX2" fmla="*/ 2561227 w 2719430"/>
                    <a:gd name="connsiteY2" fmla="*/ 0 h 1506694"/>
                    <a:gd name="connsiteX3" fmla="*/ 2719430 w 2719430"/>
                    <a:gd name="connsiteY3" fmla="*/ 158203 h 1506694"/>
                    <a:gd name="connsiteX4" fmla="*/ 2719430 w 2719430"/>
                    <a:gd name="connsiteY4" fmla="*/ 1348491 h 1506694"/>
                    <a:gd name="connsiteX5" fmla="*/ 2561227 w 2719430"/>
                    <a:gd name="connsiteY5" fmla="*/ 1506694 h 1506694"/>
                    <a:gd name="connsiteX6" fmla="*/ 158203 w 2719430"/>
                    <a:gd name="connsiteY6" fmla="*/ 1506694 h 1506694"/>
                    <a:gd name="connsiteX7" fmla="*/ 0 w 2719430"/>
                    <a:gd name="connsiteY7" fmla="*/ 1348491 h 1506694"/>
                    <a:gd name="connsiteX8" fmla="*/ 0 w 2719430"/>
                    <a:gd name="connsiteY8" fmla="*/ 158203 h 15066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719430" h="1506694">
                      <a:moveTo>
                        <a:pt x="0" y="158203"/>
                      </a:moveTo>
                      <a:cubicBezTo>
                        <a:pt x="0" y="70830"/>
                        <a:pt x="70830" y="0"/>
                        <a:pt x="158203" y="0"/>
                      </a:cubicBezTo>
                      <a:lnTo>
                        <a:pt x="2561227" y="0"/>
                      </a:lnTo>
                      <a:cubicBezTo>
                        <a:pt x="2648600" y="0"/>
                        <a:pt x="2719430" y="70830"/>
                        <a:pt x="2719430" y="158203"/>
                      </a:cubicBezTo>
                      <a:lnTo>
                        <a:pt x="2719430" y="1348491"/>
                      </a:lnTo>
                      <a:cubicBezTo>
                        <a:pt x="2719430" y="1435864"/>
                        <a:pt x="2648600" y="1506694"/>
                        <a:pt x="2561227" y="1506694"/>
                      </a:cubicBezTo>
                      <a:lnTo>
                        <a:pt x="158203" y="1506694"/>
                      </a:lnTo>
                      <a:cubicBezTo>
                        <a:pt x="70830" y="1506694"/>
                        <a:pt x="0" y="1435864"/>
                        <a:pt x="0" y="1348491"/>
                      </a:cubicBezTo>
                      <a:lnTo>
                        <a:pt x="0" y="158203"/>
                      </a:lnTo>
                      <a:close/>
                    </a:path>
                  </a:pathLst>
                </a:custGeom>
                <a:solidFill>
                  <a:schemeClr val="accent6">
                    <a:lumMod val="40000"/>
                    <a:lumOff val="60000"/>
                    <a:alpha val="90000"/>
                  </a:schemeClr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22536" tIns="122536" rIns="122536" bIns="122536" numCol="1" spcCol="1270" anchor="ctr" anchorCtr="0">
                  <a:noAutofit/>
                </a:bodyPr>
                <a:lstStyle/>
                <a:p>
                  <a:pPr lvl="0" defTabSz="8890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pt-BR" sz="1600" dirty="0" smtClean="0"/>
                    <a:t>Diretor responsável</a:t>
                  </a:r>
                  <a:endParaRPr lang="pt-BR" sz="1600" kern="1200" dirty="0"/>
                </a:p>
              </p:txBody>
            </p:sp>
            <p:sp>
              <p:nvSpPr>
                <p:cNvPr id="21" name="Forma livre 20"/>
                <p:cNvSpPr/>
                <p:nvPr/>
              </p:nvSpPr>
              <p:spPr>
                <a:xfrm>
                  <a:off x="7430515" y="2662945"/>
                  <a:ext cx="2525015" cy="541562"/>
                </a:xfrm>
                <a:custGeom>
                  <a:avLst/>
                  <a:gdLst>
                    <a:gd name="connsiteX0" fmla="*/ 0 w 2719430"/>
                    <a:gd name="connsiteY0" fmla="*/ 158203 h 1506694"/>
                    <a:gd name="connsiteX1" fmla="*/ 158203 w 2719430"/>
                    <a:gd name="connsiteY1" fmla="*/ 0 h 1506694"/>
                    <a:gd name="connsiteX2" fmla="*/ 2561227 w 2719430"/>
                    <a:gd name="connsiteY2" fmla="*/ 0 h 1506694"/>
                    <a:gd name="connsiteX3" fmla="*/ 2719430 w 2719430"/>
                    <a:gd name="connsiteY3" fmla="*/ 158203 h 1506694"/>
                    <a:gd name="connsiteX4" fmla="*/ 2719430 w 2719430"/>
                    <a:gd name="connsiteY4" fmla="*/ 1348491 h 1506694"/>
                    <a:gd name="connsiteX5" fmla="*/ 2561227 w 2719430"/>
                    <a:gd name="connsiteY5" fmla="*/ 1506694 h 1506694"/>
                    <a:gd name="connsiteX6" fmla="*/ 158203 w 2719430"/>
                    <a:gd name="connsiteY6" fmla="*/ 1506694 h 1506694"/>
                    <a:gd name="connsiteX7" fmla="*/ 0 w 2719430"/>
                    <a:gd name="connsiteY7" fmla="*/ 1348491 h 1506694"/>
                    <a:gd name="connsiteX8" fmla="*/ 0 w 2719430"/>
                    <a:gd name="connsiteY8" fmla="*/ 158203 h 15066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719430" h="1506694">
                      <a:moveTo>
                        <a:pt x="0" y="158203"/>
                      </a:moveTo>
                      <a:cubicBezTo>
                        <a:pt x="0" y="70830"/>
                        <a:pt x="70830" y="0"/>
                        <a:pt x="158203" y="0"/>
                      </a:cubicBezTo>
                      <a:lnTo>
                        <a:pt x="2561227" y="0"/>
                      </a:lnTo>
                      <a:cubicBezTo>
                        <a:pt x="2648600" y="0"/>
                        <a:pt x="2719430" y="70830"/>
                        <a:pt x="2719430" y="158203"/>
                      </a:cubicBezTo>
                      <a:lnTo>
                        <a:pt x="2719430" y="1348491"/>
                      </a:lnTo>
                      <a:cubicBezTo>
                        <a:pt x="2719430" y="1435864"/>
                        <a:pt x="2648600" y="1506694"/>
                        <a:pt x="2561227" y="1506694"/>
                      </a:cubicBezTo>
                      <a:lnTo>
                        <a:pt x="158203" y="1506694"/>
                      </a:lnTo>
                      <a:cubicBezTo>
                        <a:pt x="70830" y="1506694"/>
                        <a:pt x="0" y="1435864"/>
                        <a:pt x="0" y="1348491"/>
                      </a:cubicBezTo>
                      <a:lnTo>
                        <a:pt x="0" y="158203"/>
                      </a:lnTo>
                      <a:close/>
                    </a:path>
                  </a:pathLst>
                </a:custGeom>
                <a:solidFill>
                  <a:schemeClr val="accent6">
                    <a:lumMod val="40000"/>
                    <a:lumOff val="60000"/>
                    <a:alpha val="90000"/>
                  </a:schemeClr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22536" tIns="122536" rIns="122536" bIns="122536" numCol="1" spcCol="1270" anchor="ctr" anchorCtr="0">
                  <a:noAutofit/>
                </a:bodyPr>
                <a:lstStyle/>
                <a:p>
                  <a:pPr lvl="0" defTabSz="8890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pt-BR" sz="1600" dirty="0" smtClean="0"/>
                    <a:t>Unidades de CI e GR</a:t>
                  </a:r>
                  <a:endParaRPr lang="pt-BR" sz="1600" kern="1200" dirty="0"/>
                </a:p>
              </p:txBody>
            </p:sp>
            <p:sp>
              <p:nvSpPr>
                <p:cNvPr id="23" name="Forma livre 22"/>
                <p:cNvSpPr/>
                <p:nvPr/>
              </p:nvSpPr>
              <p:spPr>
                <a:xfrm>
                  <a:off x="7430515" y="3284361"/>
                  <a:ext cx="2525016" cy="541562"/>
                </a:xfrm>
                <a:custGeom>
                  <a:avLst/>
                  <a:gdLst>
                    <a:gd name="connsiteX0" fmla="*/ 0 w 2719430"/>
                    <a:gd name="connsiteY0" fmla="*/ 158203 h 1506694"/>
                    <a:gd name="connsiteX1" fmla="*/ 158203 w 2719430"/>
                    <a:gd name="connsiteY1" fmla="*/ 0 h 1506694"/>
                    <a:gd name="connsiteX2" fmla="*/ 2561227 w 2719430"/>
                    <a:gd name="connsiteY2" fmla="*/ 0 h 1506694"/>
                    <a:gd name="connsiteX3" fmla="*/ 2719430 w 2719430"/>
                    <a:gd name="connsiteY3" fmla="*/ 158203 h 1506694"/>
                    <a:gd name="connsiteX4" fmla="*/ 2719430 w 2719430"/>
                    <a:gd name="connsiteY4" fmla="*/ 1348491 h 1506694"/>
                    <a:gd name="connsiteX5" fmla="*/ 2561227 w 2719430"/>
                    <a:gd name="connsiteY5" fmla="*/ 1506694 h 1506694"/>
                    <a:gd name="connsiteX6" fmla="*/ 158203 w 2719430"/>
                    <a:gd name="connsiteY6" fmla="*/ 1506694 h 1506694"/>
                    <a:gd name="connsiteX7" fmla="*/ 0 w 2719430"/>
                    <a:gd name="connsiteY7" fmla="*/ 1348491 h 1506694"/>
                    <a:gd name="connsiteX8" fmla="*/ 0 w 2719430"/>
                    <a:gd name="connsiteY8" fmla="*/ 158203 h 15066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719430" h="1506694">
                      <a:moveTo>
                        <a:pt x="0" y="158203"/>
                      </a:moveTo>
                      <a:cubicBezTo>
                        <a:pt x="0" y="70830"/>
                        <a:pt x="70830" y="0"/>
                        <a:pt x="158203" y="0"/>
                      </a:cubicBezTo>
                      <a:lnTo>
                        <a:pt x="2561227" y="0"/>
                      </a:lnTo>
                      <a:cubicBezTo>
                        <a:pt x="2648600" y="0"/>
                        <a:pt x="2719430" y="70830"/>
                        <a:pt x="2719430" y="158203"/>
                      </a:cubicBezTo>
                      <a:lnTo>
                        <a:pt x="2719430" y="1348491"/>
                      </a:lnTo>
                      <a:cubicBezTo>
                        <a:pt x="2719430" y="1435864"/>
                        <a:pt x="2648600" y="1506694"/>
                        <a:pt x="2561227" y="1506694"/>
                      </a:cubicBezTo>
                      <a:lnTo>
                        <a:pt x="158203" y="1506694"/>
                      </a:lnTo>
                      <a:cubicBezTo>
                        <a:pt x="70830" y="1506694"/>
                        <a:pt x="0" y="1435864"/>
                        <a:pt x="0" y="1348491"/>
                      </a:cubicBezTo>
                      <a:lnTo>
                        <a:pt x="0" y="158203"/>
                      </a:lnTo>
                      <a:close/>
                    </a:path>
                  </a:pathLst>
                </a:custGeom>
                <a:solidFill>
                  <a:schemeClr val="accent6">
                    <a:lumMod val="40000"/>
                    <a:lumOff val="60000"/>
                    <a:alpha val="90000"/>
                  </a:schemeClr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122536" tIns="122536" rIns="122536" bIns="122536" numCol="1" spcCol="1270" anchor="ctr" anchorCtr="0">
                  <a:noAutofit/>
                </a:bodyPr>
                <a:lstStyle/>
                <a:p>
                  <a:pPr lvl="0" defTabSz="8890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pt-BR" sz="1600" dirty="0" smtClean="0"/>
                    <a:t>Comitê de Riscos</a:t>
                  </a:r>
                  <a:endParaRPr lang="pt-BR" sz="1600" kern="1200" dirty="0"/>
                </a:p>
              </p:txBody>
            </p:sp>
          </p:grpSp>
        </p:grpSp>
        <p:grpSp>
          <p:nvGrpSpPr>
            <p:cNvPr id="46" name="Grupo 45"/>
            <p:cNvGrpSpPr/>
            <p:nvPr/>
          </p:nvGrpSpPr>
          <p:grpSpPr>
            <a:xfrm>
              <a:off x="3101875" y="3514697"/>
              <a:ext cx="6316448" cy="1885639"/>
              <a:chOff x="2594611" y="4077961"/>
              <a:chExt cx="7764940" cy="2318055"/>
            </a:xfrm>
          </p:grpSpPr>
          <p:sp>
            <p:nvSpPr>
              <p:cNvPr id="28" name="Forma livre 27"/>
              <p:cNvSpPr/>
              <p:nvPr/>
            </p:nvSpPr>
            <p:spPr>
              <a:xfrm rot="16200000">
                <a:off x="5318053" y="1354519"/>
                <a:ext cx="2318055" cy="7764940"/>
              </a:xfrm>
              <a:custGeom>
                <a:avLst/>
                <a:gdLst>
                  <a:gd name="connsiteX0" fmla="*/ 0 w 4789419"/>
                  <a:gd name="connsiteY0" fmla="*/ 322709 h 3073415"/>
                  <a:gd name="connsiteX1" fmla="*/ 322709 w 4789419"/>
                  <a:gd name="connsiteY1" fmla="*/ 0 h 3073415"/>
                  <a:gd name="connsiteX2" fmla="*/ 4466710 w 4789419"/>
                  <a:gd name="connsiteY2" fmla="*/ 0 h 3073415"/>
                  <a:gd name="connsiteX3" fmla="*/ 4789419 w 4789419"/>
                  <a:gd name="connsiteY3" fmla="*/ 322709 h 3073415"/>
                  <a:gd name="connsiteX4" fmla="*/ 4789419 w 4789419"/>
                  <a:gd name="connsiteY4" fmla="*/ 2750706 h 3073415"/>
                  <a:gd name="connsiteX5" fmla="*/ 4466710 w 4789419"/>
                  <a:gd name="connsiteY5" fmla="*/ 3073415 h 3073415"/>
                  <a:gd name="connsiteX6" fmla="*/ 322709 w 4789419"/>
                  <a:gd name="connsiteY6" fmla="*/ 3073415 h 3073415"/>
                  <a:gd name="connsiteX7" fmla="*/ 0 w 4789419"/>
                  <a:gd name="connsiteY7" fmla="*/ 2750706 h 3073415"/>
                  <a:gd name="connsiteX8" fmla="*/ 0 w 4789419"/>
                  <a:gd name="connsiteY8" fmla="*/ 322709 h 30734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789419" h="3073415">
                    <a:moveTo>
                      <a:pt x="0" y="322709"/>
                    </a:moveTo>
                    <a:cubicBezTo>
                      <a:pt x="0" y="144482"/>
                      <a:pt x="144482" y="0"/>
                      <a:pt x="322709" y="0"/>
                    </a:cubicBezTo>
                    <a:lnTo>
                      <a:pt x="4466710" y="0"/>
                    </a:lnTo>
                    <a:cubicBezTo>
                      <a:pt x="4644937" y="0"/>
                      <a:pt x="4789419" y="144482"/>
                      <a:pt x="4789419" y="322709"/>
                    </a:cubicBezTo>
                    <a:lnTo>
                      <a:pt x="4789419" y="2750706"/>
                    </a:lnTo>
                    <a:cubicBezTo>
                      <a:pt x="4789419" y="2928933"/>
                      <a:pt x="4644937" y="3073415"/>
                      <a:pt x="4466710" y="3073415"/>
                    </a:cubicBezTo>
                    <a:lnTo>
                      <a:pt x="322709" y="3073415"/>
                    </a:lnTo>
                    <a:cubicBezTo>
                      <a:pt x="144482" y="3073415"/>
                      <a:pt x="0" y="2928933"/>
                      <a:pt x="0" y="2750706"/>
                    </a:cubicBezTo>
                    <a:lnTo>
                      <a:pt x="0" y="322709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39298" tIns="239298" rIns="239298" bIns="2046137" numCol="1" spcCol="1270" anchor="t" anchorCtr="0">
                <a:noAutofit/>
              </a:bodyPr>
              <a:lstStyle/>
              <a:p>
                <a:pPr lvl="0" algn="ctr" defTabSz="1689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2400" dirty="0" smtClean="0"/>
                  <a:t>Riscos específicos</a:t>
                </a:r>
                <a:endParaRPr lang="pt-BR" sz="3600" kern="1200" dirty="0"/>
              </a:p>
            </p:txBody>
          </p:sp>
          <p:sp>
            <p:nvSpPr>
              <p:cNvPr id="30" name="Forma livre 29"/>
              <p:cNvSpPr/>
              <p:nvPr/>
            </p:nvSpPr>
            <p:spPr>
              <a:xfrm>
                <a:off x="3768164" y="4194644"/>
                <a:ext cx="2026846" cy="2046136"/>
              </a:xfrm>
              <a:custGeom>
                <a:avLst/>
                <a:gdLst>
                  <a:gd name="connsiteX0" fmla="*/ 0 w 2719430"/>
                  <a:gd name="connsiteY0" fmla="*/ 158203 h 1506694"/>
                  <a:gd name="connsiteX1" fmla="*/ 158203 w 2719430"/>
                  <a:gd name="connsiteY1" fmla="*/ 0 h 1506694"/>
                  <a:gd name="connsiteX2" fmla="*/ 2561227 w 2719430"/>
                  <a:gd name="connsiteY2" fmla="*/ 0 h 1506694"/>
                  <a:gd name="connsiteX3" fmla="*/ 2719430 w 2719430"/>
                  <a:gd name="connsiteY3" fmla="*/ 158203 h 1506694"/>
                  <a:gd name="connsiteX4" fmla="*/ 2719430 w 2719430"/>
                  <a:gd name="connsiteY4" fmla="*/ 1348491 h 1506694"/>
                  <a:gd name="connsiteX5" fmla="*/ 2561227 w 2719430"/>
                  <a:gd name="connsiteY5" fmla="*/ 1506694 h 1506694"/>
                  <a:gd name="connsiteX6" fmla="*/ 158203 w 2719430"/>
                  <a:gd name="connsiteY6" fmla="*/ 1506694 h 1506694"/>
                  <a:gd name="connsiteX7" fmla="*/ 0 w 2719430"/>
                  <a:gd name="connsiteY7" fmla="*/ 1348491 h 1506694"/>
                  <a:gd name="connsiteX8" fmla="*/ 0 w 2719430"/>
                  <a:gd name="connsiteY8" fmla="*/ 158203 h 15066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19430" h="1506694">
                    <a:moveTo>
                      <a:pt x="0" y="158203"/>
                    </a:moveTo>
                    <a:cubicBezTo>
                      <a:pt x="0" y="70830"/>
                      <a:pt x="70830" y="0"/>
                      <a:pt x="158203" y="0"/>
                    </a:cubicBezTo>
                    <a:lnTo>
                      <a:pt x="2561227" y="0"/>
                    </a:lnTo>
                    <a:cubicBezTo>
                      <a:pt x="2648600" y="0"/>
                      <a:pt x="2719430" y="70830"/>
                      <a:pt x="2719430" y="158203"/>
                    </a:cubicBezTo>
                    <a:lnTo>
                      <a:pt x="2719430" y="1348491"/>
                    </a:lnTo>
                    <a:cubicBezTo>
                      <a:pt x="2719430" y="1435864"/>
                      <a:pt x="2648600" y="1506694"/>
                      <a:pt x="2561227" y="1506694"/>
                    </a:cubicBezTo>
                    <a:lnTo>
                      <a:pt x="158203" y="1506694"/>
                    </a:lnTo>
                    <a:cubicBezTo>
                      <a:pt x="70830" y="1506694"/>
                      <a:pt x="0" y="1435864"/>
                      <a:pt x="0" y="1348491"/>
                    </a:cubicBezTo>
                    <a:lnTo>
                      <a:pt x="0" y="158203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  <a:alpha val="90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2536" tIns="122536" rIns="122536" bIns="122536" numCol="1" spcCol="1270" anchor="ctr" anchorCtr="0">
                <a:noAutofit/>
              </a:bodyPr>
              <a:lstStyle/>
              <a:p>
                <a:pPr lvl="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1600" dirty="0" smtClean="0"/>
                  <a:t>Liquidez</a:t>
                </a:r>
              </a:p>
              <a:p>
                <a:pPr lvl="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pt-BR" sz="1600" kern="1200" dirty="0"/>
              </a:p>
              <a:p>
                <a:pPr lvl="0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pt-BR" sz="1600" dirty="0" smtClean="0"/>
                  <a:t>Continuidade de Negócios</a:t>
                </a:r>
                <a:endParaRPr lang="pt-BR" sz="1600" kern="1200" dirty="0"/>
              </a:p>
            </p:txBody>
          </p:sp>
        </p:grpSp>
      </p:grpSp>
      <p:grpSp>
        <p:nvGrpSpPr>
          <p:cNvPr id="47" name="Grupo 46"/>
          <p:cNvGrpSpPr/>
          <p:nvPr/>
        </p:nvGrpSpPr>
        <p:grpSpPr>
          <a:xfrm>
            <a:off x="6156397" y="3657586"/>
            <a:ext cx="1302587" cy="1620000"/>
            <a:chOff x="6091367" y="4206547"/>
            <a:chExt cx="1601297" cy="2034233"/>
          </a:xfrm>
        </p:grpSpPr>
        <p:sp>
          <p:nvSpPr>
            <p:cNvPr id="31" name="Forma livre 30"/>
            <p:cNvSpPr/>
            <p:nvPr/>
          </p:nvSpPr>
          <p:spPr>
            <a:xfrm>
              <a:off x="6091367" y="5006340"/>
              <a:ext cx="1601297" cy="1234440"/>
            </a:xfrm>
            <a:custGeom>
              <a:avLst/>
              <a:gdLst>
                <a:gd name="connsiteX0" fmla="*/ 0 w 2719430"/>
                <a:gd name="connsiteY0" fmla="*/ 158203 h 1506694"/>
                <a:gd name="connsiteX1" fmla="*/ 158203 w 2719430"/>
                <a:gd name="connsiteY1" fmla="*/ 0 h 1506694"/>
                <a:gd name="connsiteX2" fmla="*/ 2561227 w 2719430"/>
                <a:gd name="connsiteY2" fmla="*/ 0 h 1506694"/>
                <a:gd name="connsiteX3" fmla="*/ 2719430 w 2719430"/>
                <a:gd name="connsiteY3" fmla="*/ 158203 h 1506694"/>
                <a:gd name="connsiteX4" fmla="*/ 2719430 w 2719430"/>
                <a:gd name="connsiteY4" fmla="*/ 1348491 h 1506694"/>
                <a:gd name="connsiteX5" fmla="*/ 2561227 w 2719430"/>
                <a:gd name="connsiteY5" fmla="*/ 1506694 h 1506694"/>
                <a:gd name="connsiteX6" fmla="*/ 158203 w 2719430"/>
                <a:gd name="connsiteY6" fmla="*/ 1506694 h 1506694"/>
                <a:gd name="connsiteX7" fmla="*/ 0 w 2719430"/>
                <a:gd name="connsiteY7" fmla="*/ 1348491 h 1506694"/>
                <a:gd name="connsiteX8" fmla="*/ 0 w 2719430"/>
                <a:gd name="connsiteY8" fmla="*/ 158203 h 1506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19430" h="1506694">
                  <a:moveTo>
                    <a:pt x="0" y="158203"/>
                  </a:moveTo>
                  <a:cubicBezTo>
                    <a:pt x="0" y="70830"/>
                    <a:pt x="70830" y="0"/>
                    <a:pt x="158203" y="0"/>
                  </a:cubicBezTo>
                  <a:lnTo>
                    <a:pt x="2561227" y="0"/>
                  </a:lnTo>
                  <a:cubicBezTo>
                    <a:pt x="2648600" y="0"/>
                    <a:pt x="2719430" y="70830"/>
                    <a:pt x="2719430" y="158203"/>
                  </a:cubicBezTo>
                  <a:lnTo>
                    <a:pt x="2719430" y="1348491"/>
                  </a:lnTo>
                  <a:cubicBezTo>
                    <a:pt x="2719430" y="1435864"/>
                    <a:pt x="2648600" y="1506694"/>
                    <a:pt x="2561227" y="1506694"/>
                  </a:cubicBezTo>
                  <a:lnTo>
                    <a:pt x="158203" y="1506694"/>
                  </a:lnTo>
                  <a:cubicBezTo>
                    <a:pt x="70830" y="1506694"/>
                    <a:pt x="0" y="1435864"/>
                    <a:pt x="0" y="1348491"/>
                  </a:cubicBezTo>
                  <a:lnTo>
                    <a:pt x="0" y="158203"/>
                  </a:lnTo>
                  <a:close/>
                </a:path>
              </a:pathLst>
            </a:custGeom>
            <a:solidFill>
              <a:schemeClr val="bg1">
                <a:alpha val="9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2536" tIns="122536" rIns="122536" bIns="122536" numCol="1" spcCol="1270" anchor="ctr" anchorCtr="0">
              <a:noAutofit/>
            </a:bodyPr>
            <a:lstStyle/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600" dirty="0" smtClean="0"/>
                <a:t>Cibernéticos</a:t>
              </a:r>
              <a:endParaRPr lang="pt-BR" sz="1600" kern="1200" dirty="0"/>
            </a:p>
          </p:txBody>
        </p:sp>
        <p:sp>
          <p:nvSpPr>
            <p:cNvPr id="32" name="Retângulo 31"/>
            <p:cNvSpPr/>
            <p:nvPr/>
          </p:nvSpPr>
          <p:spPr>
            <a:xfrm>
              <a:off x="6149341" y="4206547"/>
              <a:ext cx="1521287" cy="764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600" dirty="0">
                  <a:solidFill>
                    <a:schemeClr val="bg1"/>
                  </a:solidFill>
                </a:rPr>
                <a:t>Circ. </a:t>
              </a:r>
              <a:r>
                <a:rPr lang="pt-BR" sz="1600" dirty="0" smtClean="0">
                  <a:solidFill>
                    <a:schemeClr val="bg1"/>
                  </a:solidFill>
                </a:rPr>
                <a:t>Susep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600" dirty="0">
                  <a:solidFill>
                    <a:schemeClr val="bg1"/>
                  </a:solidFill>
                </a:rPr>
                <a:t>n</a:t>
              </a:r>
              <a:r>
                <a:rPr lang="pt-BR" sz="1600" dirty="0" smtClean="0">
                  <a:solidFill>
                    <a:schemeClr val="bg1"/>
                  </a:solidFill>
                </a:rPr>
                <a:t>º </a:t>
              </a:r>
              <a:r>
                <a:rPr lang="pt-BR" sz="1600" dirty="0">
                  <a:solidFill>
                    <a:schemeClr val="bg1"/>
                  </a:solidFill>
                </a:rPr>
                <a:t>638/21</a:t>
              </a:r>
            </a:p>
          </p:txBody>
        </p:sp>
      </p:grpSp>
      <p:grpSp>
        <p:nvGrpSpPr>
          <p:cNvPr id="48" name="Grupo 47"/>
          <p:cNvGrpSpPr/>
          <p:nvPr/>
        </p:nvGrpSpPr>
        <p:grpSpPr>
          <a:xfrm>
            <a:off x="7725939" y="3657586"/>
            <a:ext cx="1621262" cy="1620000"/>
            <a:chOff x="7989022" y="4201787"/>
            <a:chExt cx="1993050" cy="2038993"/>
          </a:xfrm>
        </p:grpSpPr>
        <p:sp>
          <p:nvSpPr>
            <p:cNvPr id="33" name="Forma livre 32"/>
            <p:cNvSpPr/>
            <p:nvPr/>
          </p:nvSpPr>
          <p:spPr>
            <a:xfrm>
              <a:off x="7989022" y="5006340"/>
              <a:ext cx="1993050" cy="1234440"/>
            </a:xfrm>
            <a:custGeom>
              <a:avLst/>
              <a:gdLst>
                <a:gd name="connsiteX0" fmla="*/ 0 w 2719430"/>
                <a:gd name="connsiteY0" fmla="*/ 158203 h 1506694"/>
                <a:gd name="connsiteX1" fmla="*/ 158203 w 2719430"/>
                <a:gd name="connsiteY1" fmla="*/ 0 h 1506694"/>
                <a:gd name="connsiteX2" fmla="*/ 2561227 w 2719430"/>
                <a:gd name="connsiteY2" fmla="*/ 0 h 1506694"/>
                <a:gd name="connsiteX3" fmla="*/ 2719430 w 2719430"/>
                <a:gd name="connsiteY3" fmla="*/ 158203 h 1506694"/>
                <a:gd name="connsiteX4" fmla="*/ 2719430 w 2719430"/>
                <a:gd name="connsiteY4" fmla="*/ 1348491 h 1506694"/>
                <a:gd name="connsiteX5" fmla="*/ 2561227 w 2719430"/>
                <a:gd name="connsiteY5" fmla="*/ 1506694 h 1506694"/>
                <a:gd name="connsiteX6" fmla="*/ 158203 w 2719430"/>
                <a:gd name="connsiteY6" fmla="*/ 1506694 h 1506694"/>
                <a:gd name="connsiteX7" fmla="*/ 0 w 2719430"/>
                <a:gd name="connsiteY7" fmla="*/ 1348491 h 1506694"/>
                <a:gd name="connsiteX8" fmla="*/ 0 w 2719430"/>
                <a:gd name="connsiteY8" fmla="*/ 158203 h 1506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19430" h="1506694">
                  <a:moveTo>
                    <a:pt x="0" y="158203"/>
                  </a:moveTo>
                  <a:cubicBezTo>
                    <a:pt x="0" y="70830"/>
                    <a:pt x="70830" y="0"/>
                    <a:pt x="158203" y="0"/>
                  </a:cubicBezTo>
                  <a:lnTo>
                    <a:pt x="2561227" y="0"/>
                  </a:lnTo>
                  <a:cubicBezTo>
                    <a:pt x="2648600" y="0"/>
                    <a:pt x="2719430" y="70830"/>
                    <a:pt x="2719430" y="158203"/>
                  </a:cubicBezTo>
                  <a:lnTo>
                    <a:pt x="2719430" y="1348491"/>
                  </a:lnTo>
                  <a:cubicBezTo>
                    <a:pt x="2719430" y="1435864"/>
                    <a:pt x="2648600" y="1506694"/>
                    <a:pt x="2561227" y="1506694"/>
                  </a:cubicBezTo>
                  <a:lnTo>
                    <a:pt x="158203" y="1506694"/>
                  </a:lnTo>
                  <a:cubicBezTo>
                    <a:pt x="70830" y="1506694"/>
                    <a:pt x="0" y="1435864"/>
                    <a:pt x="0" y="1348491"/>
                  </a:cubicBezTo>
                  <a:lnTo>
                    <a:pt x="0" y="158203"/>
                  </a:lnTo>
                  <a:close/>
                </a:path>
              </a:pathLst>
            </a:custGeom>
            <a:solidFill>
              <a:srgbClr val="C3DEB0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2536" tIns="122536" rIns="122536" bIns="122536" numCol="1" spcCol="1270" anchor="ctr" anchorCtr="0">
              <a:noAutofit/>
            </a:bodyPr>
            <a:lstStyle/>
            <a:p>
              <a:pPr lvl="0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600" dirty="0" smtClean="0"/>
                <a:t>Sustentabilidade</a:t>
              </a:r>
              <a:endParaRPr lang="pt-BR" sz="1600" kern="1200" dirty="0"/>
            </a:p>
          </p:txBody>
        </p:sp>
        <p:sp>
          <p:nvSpPr>
            <p:cNvPr id="34" name="Retângulo 33"/>
            <p:cNvSpPr/>
            <p:nvPr/>
          </p:nvSpPr>
          <p:spPr>
            <a:xfrm>
              <a:off x="8211632" y="4201787"/>
              <a:ext cx="1521287" cy="764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600" dirty="0">
                  <a:solidFill>
                    <a:schemeClr val="bg1"/>
                  </a:solidFill>
                </a:rPr>
                <a:t>Circ. </a:t>
              </a:r>
              <a:r>
                <a:rPr lang="pt-BR" sz="1600" dirty="0" smtClean="0">
                  <a:solidFill>
                    <a:schemeClr val="bg1"/>
                  </a:solidFill>
                </a:rPr>
                <a:t>Susep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600" dirty="0">
                  <a:solidFill>
                    <a:schemeClr val="bg1"/>
                  </a:solidFill>
                </a:rPr>
                <a:t>n</a:t>
              </a:r>
              <a:r>
                <a:rPr lang="pt-BR" sz="1600" dirty="0" smtClean="0">
                  <a:solidFill>
                    <a:schemeClr val="bg1"/>
                  </a:solidFill>
                </a:rPr>
                <a:t>º 666/22</a:t>
              </a:r>
              <a:endParaRPr lang="pt-BR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upo 2"/>
          <p:cNvGrpSpPr/>
          <p:nvPr/>
        </p:nvGrpSpPr>
        <p:grpSpPr>
          <a:xfrm>
            <a:off x="3159760" y="5801360"/>
            <a:ext cx="7254240" cy="898986"/>
            <a:chOff x="2479040" y="6045200"/>
            <a:chExt cx="7254240" cy="898986"/>
          </a:xfrm>
        </p:grpSpPr>
        <p:sp>
          <p:nvSpPr>
            <p:cNvPr id="25" name="Forma livre 24"/>
            <p:cNvSpPr/>
            <p:nvPr/>
          </p:nvSpPr>
          <p:spPr>
            <a:xfrm>
              <a:off x="2479040" y="6045200"/>
              <a:ext cx="7254240" cy="898986"/>
            </a:xfrm>
            <a:custGeom>
              <a:avLst/>
              <a:gdLst>
                <a:gd name="connsiteX0" fmla="*/ 0 w 4789419"/>
                <a:gd name="connsiteY0" fmla="*/ 322709 h 3073415"/>
                <a:gd name="connsiteX1" fmla="*/ 322709 w 4789419"/>
                <a:gd name="connsiteY1" fmla="*/ 0 h 3073415"/>
                <a:gd name="connsiteX2" fmla="*/ 4466710 w 4789419"/>
                <a:gd name="connsiteY2" fmla="*/ 0 h 3073415"/>
                <a:gd name="connsiteX3" fmla="*/ 4789419 w 4789419"/>
                <a:gd name="connsiteY3" fmla="*/ 322709 h 3073415"/>
                <a:gd name="connsiteX4" fmla="*/ 4789419 w 4789419"/>
                <a:gd name="connsiteY4" fmla="*/ 2750706 h 3073415"/>
                <a:gd name="connsiteX5" fmla="*/ 4466710 w 4789419"/>
                <a:gd name="connsiteY5" fmla="*/ 3073415 h 3073415"/>
                <a:gd name="connsiteX6" fmla="*/ 322709 w 4789419"/>
                <a:gd name="connsiteY6" fmla="*/ 3073415 h 3073415"/>
                <a:gd name="connsiteX7" fmla="*/ 0 w 4789419"/>
                <a:gd name="connsiteY7" fmla="*/ 2750706 h 3073415"/>
                <a:gd name="connsiteX8" fmla="*/ 0 w 4789419"/>
                <a:gd name="connsiteY8" fmla="*/ 322709 h 3073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89419" h="3073415">
                  <a:moveTo>
                    <a:pt x="0" y="322709"/>
                  </a:moveTo>
                  <a:cubicBezTo>
                    <a:pt x="0" y="144482"/>
                    <a:pt x="144482" y="0"/>
                    <a:pt x="322709" y="0"/>
                  </a:cubicBezTo>
                  <a:lnTo>
                    <a:pt x="4466710" y="0"/>
                  </a:lnTo>
                  <a:cubicBezTo>
                    <a:pt x="4644937" y="0"/>
                    <a:pt x="4789419" y="144482"/>
                    <a:pt x="4789419" y="322709"/>
                  </a:cubicBezTo>
                  <a:lnTo>
                    <a:pt x="4789419" y="2750706"/>
                  </a:lnTo>
                  <a:cubicBezTo>
                    <a:pt x="4789419" y="2928933"/>
                    <a:pt x="4644937" y="3073415"/>
                    <a:pt x="4466710" y="3073415"/>
                  </a:cubicBezTo>
                  <a:lnTo>
                    <a:pt x="322709" y="3073415"/>
                  </a:lnTo>
                  <a:cubicBezTo>
                    <a:pt x="144482" y="3073415"/>
                    <a:pt x="0" y="2928933"/>
                    <a:pt x="0" y="2750706"/>
                  </a:cubicBezTo>
                  <a:lnTo>
                    <a:pt x="0" y="322709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9298" tIns="239298" rIns="239298" bIns="2046137" numCol="1" spcCol="1270" anchor="t" anchorCtr="0">
              <a:noAutofit/>
            </a:bodyPr>
            <a:lstStyle/>
            <a:p>
              <a:pPr lvl="0" algn="l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3800" kern="1200" dirty="0"/>
            </a:p>
          </p:txBody>
        </p:sp>
        <p:sp>
          <p:nvSpPr>
            <p:cNvPr id="26" name="Forma livre 25"/>
            <p:cNvSpPr/>
            <p:nvPr/>
          </p:nvSpPr>
          <p:spPr>
            <a:xfrm>
              <a:off x="5043978" y="6138000"/>
              <a:ext cx="2160000" cy="720000"/>
            </a:xfrm>
            <a:custGeom>
              <a:avLst/>
              <a:gdLst>
                <a:gd name="connsiteX0" fmla="*/ 0 w 2964864"/>
                <a:gd name="connsiteY0" fmla="*/ 102182 h 973160"/>
                <a:gd name="connsiteX1" fmla="*/ 102182 w 2964864"/>
                <a:gd name="connsiteY1" fmla="*/ 0 h 973160"/>
                <a:gd name="connsiteX2" fmla="*/ 2862682 w 2964864"/>
                <a:gd name="connsiteY2" fmla="*/ 0 h 973160"/>
                <a:gd name="connsiteX3" fmla="*/ 2964864 w 2964864"/>
                <a:gd name="connsiteY3" fmla="*/ 102182 h 973160"/>
                <a:gd name="connsiteX4" fmla="*/ 2964864 w 2964864"/>
                <a:gd name="connsiteY4" fmla="*/ 870978 h 973160"/>
                <a:gd name="connsiteX5" fmla="*/ 2862682 w 2964864"/>
                <a:gd name="connsiteY5" fmla="*/ 973160 h 973160"/>
                <a:gd name="connsiteX6" fmla="*/ 102182 w 2964864"/>
                <a:gd name="connsiteY6" fmla="*/ 973160 h 973160"/>
                <a:gd name="connsiteX7" fmla="*/ 0 w 2964864"/>
                <a:gd name="connsiteY7" fmla="*/ 870978 h 973160"/>
                <a:gd name="connsiteX8" fmla="*/ 0 w 2964864"/>
                <a:gd name="connsiteY8" fmla="*/ 102182 h 973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64864" h="973160">
                  <a:moveTo>
                    <a:pt x="0" y="102182"/>
                  </a:moveTo>
                  <a:cubicBezTo>
                    <a:pt x="0" y="45748"/>
                    <a:pt x="45748" y="0"/>
                    <a:pt x="102182" y="0"/>
                  </a:cubicBezTo>
                  <a:lnTo>
                    <a:pt x="2862682" y="0"/>
                  </a:lnTo>
                  <a:cubicBezTo>
                    <a:pt x="2919116" y="0"/>
                    <a:pt x="2964864" y="45748"/>
                    <a:pt x="2964864" y="102182"/>
                  </a:cubicBezTo>
                  <a:lnTo>
                    <a:pt x="2964864" y="870978"/>
                  </a:lnTo>
                  <a:cubicBezTo>
                    <a:pt x="2964864" y="927412"/>
                    <a:pt x="2919116" y="973160"/>
                    <a:pt x="2862682" y="973160"/>
                  </a:cubicBezTo>
                  <a:lnTo>
                    <a:pt x="102182" y="973160"/>
                  </a:lnTo>
                  <a:cubicBezTo>
                    <a:pt x="45748" y="973160"/>
                    <a:pt x="0" y="927412"/>
                    <a:pt x="0" y="870978"/>
                  </a:cubicBezTo>
                  <a:lnTo>
                    <a:pt x="0" y="102182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128" tIns="106128" rIns="106128" bIns="106128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600" kern="1200" dirty="0"/>
                <a:t>Política de Segurança Cibernética</a:t>
              </a:r>
            </a:p>
          </p:txBody>
        </p:sp>
        <p:sp>
          <p:nvSpPr>
            <p:cNvPr id="27" name="Forma livre 26"/>
            <p:cNvSpPr/>
            <p:nvPr/>
          </p:nvSpPr>
          <p:spPr>
            <a:xfrm>
              <a:off x="2701878" y="6138000"/>
              <a:ext cx="2160000" cy="720000"/>
            </a:xfrm>
            <a:custGeom>
              <a:avLst/>
              <a:gdLst>
                <a:gd name="connsiteX0" fmla="*/ 0 w 2964864"/>
                <a:gd name="connsiteY0" fmla="*/ 102182 h 973160"/>
                <a:gd name="connsiteX1" fmla="*/ 102182 w 2964864"/>
                <a:gd name="connsiteY1" fmla="*/ 0 h 973160"/>
                <a:gd name="connsiteX2" fmla="*/ 2862682 w 2964864"/>
                <a:gd name="connsiteY2" fmla="*/ 0 h 973160"/>
                <a:gd name="connsiteX3" fmla="*/ 2964864 w 2964864"/>
                <a:gd name="connsiteY3" fmla="*/ 102182 h 973160"/>
                <a:gd name="connsiteX4" fmla="*/ 2964864 w 2964864"/>
                <a:gd name="connsiteY4" fmla="*/ 870978 h 973160"/>
                <a:gd name="connsiteX5" fmla="*/ 2862682 w 2964864"/>
                <a:gd name="connsiteY5" fmla="*/ 973160 h 973160"/>
                <a:gd name="connsiteX6" fmla="*/ 102182 w 2964864"/>
                <a:gd name="connsiteY6" fmla="*/ 973160 h 973160"/>
                <a:gd name="connsiteX7" fmla="*/ 0 w 2964864"/>
                <a:gd name="connsiteY7" fmla="*/ 870978 h 973160"/>
                <a:gd name="connsiteX8" fmla="*/ 0 w 2964864"/>
                <a:gd name="connsiteY8" fmla="*/ 102182 h 973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64864" h="973160">
                  <a:moveTo>
                    <a:pt x="0" y="102182"/>
                  </a:moveTo>
                  <a:cubicBezTo>
                    <a:pt x="0" y="45748"/>
                    <a:pt x="45748" y="0"/>
                    <a:pt x="102182" y="0"/>
                  </a:cubicBezTo>
                  <a:lnTo>
                    <a:pt x="2862682" y="0"/>
                  </a:lnTo>
                  <a:cubicBezTo>
                    <a:pt x="2919116" y="0"/>
                    <a:pt x="2964864" y="45748"/>
                    <a:pt x="2964864" y="102182"/>
                  </a:cubicBezTo>
                  <a:lnTo>
                    <a:pt x="2964864" y="870978"/>
                  </a:lnTo>
                  <a:cubicBezTo>
                    <a:pt x="2964864" y="927412"/>
                    <a:pt x="2919116" y="973160"/>
                    <a:pt x="2862682" y="973160"/>
                  </a:cubicBezTo>
                  <a:lnTo>
                    <a:pt x="102182" y="973160"/>
                  </a:lnTo>
                  <a:cubicBezTo>
                    <a:pt x="45748" y="973160"/>
                    <a:pt x="0" y="927412"/>
                    <a:pt x="0" y="870978"/>
                  </a:cubicBezTo>
                  <a:lnTo>
                    <a:pt x="0" y="102182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128" tIns="106128" rIns="106128" bIns="106128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600" kern="1200" dirty="0"/>
                <a:t>Prevenção e tratamento de incidentes</a:t>
              </a:r>
            </a:p>
          </p:txBody>
        </p:sp>
        <p:sp>
          <p:nvSpPr>
            <p:cNvPr id="29" name="Forma livre 28"/>
            <p:cNvSpPr/>
            <p:nvPr/>
          </p:nvSpPr>
          <p:spPr>
            <a:xfrm>
              <a:off x="7386078" y="6138000"/>
              <a:ext cx="2160000" cy="720000"/>
            </a:xfrm>
            <a:custGeom>
              <a:avLst/>
              <a:gdLst>
                <a:gd name="connsiteX0" fmla="*/ 0 w 2964864"/>
                <a:gd name="connsiteY0" fmla="*/ 102182 h 973160"/>
                <a:gd name="connsiteX1" fmla="*/ 102182 w 2964864"/>
                <a:gd name="connsiteY1" fmla="*/ 0 h 973160"/>
                <a:gd name="connsiteX2" fmla="*/ 2862682 w 2964864"/>
                <a:gd name="connsiteY2" fmla="*/ 0 h 973160"/>
                <a:gd name="connsiteX3" fmla="*/ 2964864 w 2964864"/>
                <a:gd name="connsiteY3" fmla="*/ 102182 h 973160"/>
                <a:gd name="connsiteX4" fmla="*/ 2964864 w 2964864"/>
                <a:gd name="connsiteY4" fmla="*/ 870978 h 973160"/>
                <a:gd name="connsiteX5" fmla="*/ 2862682 w 2964864"/>
                <a:gd name="connsiteY5" fmla="*/ 973160 h 973160"/>
                <a:gd name="connsiteX6" fmla="*/ 102182 w 2964864"/>
                <a:gd name="connsiteY6" fmla="*/ 973160 h 973160"/>
                <a:gd name="connsiteX7" fmla="*/ 0 w 2964864"/>
                <a:gd name="connsiteY7" fmla="*/ 870978 h 973160"/>
                <a:gd name="connsiteX8" fmla="*/ 0 w 2964864"/>
                <a:gd name="connsiteY8" fmla="*/ 102182 h 973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64864" h="973160">
                  <a:moveTo>
                    <a:pt x="0" y="102182"/>
                  </a:moveTo>
                  <a:cubicBezTo>
                    <a:pt x="0" y="45748"/>
                    <a:pt x="45748" y="0"/>
                    <a:pt x="102182" y="0"/>
                  </a:cubicBezTo>
                  <a:lnTo>
                    <a:pt x="2862682" y="0"/>
                  </a:lnTo>
                  <a:cubicBezTo>
                    <a:pt x="2919116" y="0"/>
                    <a:pt x="2964864" y="45748"/>
                    <a:pt x="2964864" y="102182"/>
                  </a:cubicBezTo>
                  <a:lnTo>
                    <a:pt x="2964864" y="870978"/>
                  </a:lnTo>
                  <a:cubicBezTo>
                    <a:pt x="2964864" y="927412"/>
                    <a:pt x="2919116" y="973160"/>
                    <a:pt x="2862682" y="973160"/>
                  </a:cubicBezTo>
                  <a:lnTo>
                    <a:pt x="102182" y="973160"/>
                  </a:lnTo>
                  <a:cubicBezTo>
                    <a:pt x="45748" y="973160"/>
                    <a:pt x="0" y="927412"/>
                    <a:pt x="0" y="870978"/>
                  </a:cubicBezTo>
                  <a:lnTo>
                    <a:pt x="0" y="102182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6128" tIns="106128" rIns="106128" bIns="106128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600" kern="1200" dirty="0"/>
                <a:t>Terceirização</a:t>
              </a:r>
            </a:p>
          </p:txBody>
        </p:sp>
      </p:grpSp>
      <p:sp>
        <p:nvSpPr>
          <p:cNvPr id="9" name="Seta para baixo 8"/>
          <p:cNvSpPr/>
          <p:nvPr/>
        </p:nvSpPr>
        <p:spPr>
          <a:xfrm>
            <a:off x="6441440" y="5283200"/>
            <a:ext cx="680720" cy="45720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1387887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riângulo 46">
            <a:extLst>
              <a:ext uri="{FF2B5EF4-FFF2-40B4-BE49-F238E27FC236}">
                <a16:creationId xmlns:a16="http://schemas.microsoft.com/office/drawing/2014/main" xmlns="" id="{318889FB-A539-8A8C-91A0-9E6338E23001}"/>
              </a:ext>
            </a:extLst>
          </p:cNvPr>
          <p:cNvSpPr/>
          <p:nvPr/>
        </p:nvSpPr>
        <p:spPr>
          <a:xfrm rot="10800000" flipV="1">
            <a:off x="389746" y="1740382"/>
            <a:ext cx="10947816" cy="4742863"/>
          </a:xfrm>
          <a:prstGeom prst="triangle">
            <a:avLst>
              <a:gd name="adj" fmla="val 79604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D5A2845-88B3-1232-8544-4C8BFEAB7C9F}"/>
              </a:ext>
            </a:extLst>
          </p:cNvPr>
          <p:cNvSpPr txBox="1"/>
          <p:nvPr/>
        </p:nvSpPr>
        <p:spPr>
          <a:xfrm>
            <a:off x="5501391" y="874455"/>
            <a:ext cx="595609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>
                <a:solidFill>
                  <a:srgbClr val="038033"/>
                </a:solidFill>
                <a:latin typeface="DIN Alternate" panose="020B0500000000000000" pitchFamily="34" charset="77"/>
              </a:rPr>
              <a:t>Questionário de aderência à Circular Susep nº 638/2021</a:t>
            </a:r>
          </a:p>
        </p:txBody>
      </p:sp>
    </p:spTree>
    <p:extLst>
      <p:ext uri="{BB962C8B-B14F-4D97-AF65-F5344CB8AC3E}">
        <p14:creationId xmlns:p14="http://schemas.microsoft.com/office/powerpoint/2010/main" val="275516993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riângulo 2">
            <a:extLst>
              <a:ext uri="{FF2B5EF4-FFF2-40B4-BE49-F238E27FC236}">
                <a16:creationId xmlns:a16="http://schemas.microsoft.com/office/drawing/2014/main" xmlns="" id="{76A442BD-D01E-8D91-DBD7-A1EAEAAB73B8}"/>
              </a:ext>
            </a:extLst>
          </p:cNvPr>
          <p:cNvSpPr/>
          <p:nvPr/>
        </p:nvSpPr>
        <p:spPr>
          <a:xfrm>
            <a:off x="4396762" y="5238807"/>
            <a:ext cx="7899817" cy="1459679"/>
          </a:xfrm>
          <a:prstGeom prst="triangle">
            <a:avLst>
              <a:gd name="adj" fmla="val 94213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565417" y="362432"/>
            <a:ext cx="10155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38033"/>
                </a:solidFill>
                <a:latin typeface="DIN Alternate" panose="020B0500000000000000" pitchFamily="34" charset="77"/>
              </a:rPr>
              <a:t>Questionário de aderência à Circular Susep nº 638/2021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CA1D1AA6-101F-CA6E-AAF9-475AB293B4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r="42772"/>
          <a:stretch/>
        </p:blipFill>
        <p:spPr>
          <a:xfrm>
            <a:off x="9645412" y="5756223"/>
            <a:ext cx="2075535" cy="978358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C2F5C333-1D99-29F6-AE7C-371B12A30E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xmlns="" id="{9E6E9594-3A95-4CFD-B9D7-D61F3F4560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1858947"/>
              </p:ext>
            </p:extLst>
          </p:nvPr>
        </p:nvGraphicFramePr>
        <p:xfrm>
          <a:off x="1527276" y="1639617"/>
          <a:ext cx="5511198" cy="3738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8B0A0919-502B-4A5E-BE12-3BF1A09184E9}"/>
              </a:ext>
            </a:extLst>
          </p:cNvPr>
          <p:cNvSpPr txBox="1"/>
          <p:nvPr/>
        </p:nvSpPr>
        <p:spPr>
          <a:xfrm>
            <a:off x="1932765" y="2825861"/>
            <a:ext cx="5946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chemeClr val="bg1"/>
                </a:solidFill>
              </a:rPr>
              <a:t>20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D0F31F28-5ED6-49A2-B8F7-C827CFB061C1}"/>
              </a:ext>
            </a:extLst>
          </p:cNvPr>
          <p:cNvSpPr txBox="1"/>
          <p:nvPr/>
        </p:nvSpPr>
        <p:spPr>
          <a:xfrm>
            <a:off x="1936947" y="3741162"/>
            <a:ext cx="5946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chemeClr val="bg1"/>
                </a:solidFill>
              </a:rPr>
              <a:t>08</a:t>
            </a:r>
            <a:endParaRPr lang="pt-BR" sz="2400" dirty="0">
              <a:solidFill>
                <a:schemeClr val="bg1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3D689539-D122-4F64-A6B1-5C1A06E133F1}"/>
              </a:ext>
            </a:extLst>
          </p:cNvPr>
          <p:cNvSpPr txBox="1"/>
          <p:nvPr/>
        </p:nvSpPr>
        <p:spPr>
          <a:xfrm>
            <a:off x="1926139" y="1863161"/>
            <a:ext cx="5946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chemeClr val="bg1">
                    <a:lumMod val="95000"/>
                  </a:schemeClr>
                </a:solidFill>
              </a:rPr>
              <a:t>06</a:t>
            </a:r>
          </a:p>
        </p:txBody>
      </p:sp>
    </p:spTree>
    <p:extLst>
      <p:ext uri="{BB962C8B-B14F-4D97-AF65-F5344CB8AC3E}">
        <p14:creationId xmlns:p14="http://schemas.microsoft.com/office/powerpoint/2010/main" val="7483200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0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riângulo 2">
            <a:extLst>
              <a:ext uri="{FF2B5EF4-FFF2-40B4-BE49-F238E27FC236}">
                <a16:creationId xmlns:a16="http://schemas.microsoft.com/office/drawing/2014/main" xmlns="" id="{76A442BD-D01E-8D91-DBD7-A1EAEAAB73B8}"/>
              </a:ext>
            </a:extLst>
          </p:cNvPr>
          <p:cNvSpPr/>
          <p:nvPr/>
        </p:nvSpPr>
        <p:spPr>
          <a:xfrm>
            <a:off x="4180193" y="5274902"/>
            <a:ext cx="7899817" cy="1459679"/>
          </a:xfrm>
          <a:prstGeom prst="triangle">
            <a:avLst>
              <a:gd name="adj" fmla="val 94213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CA1D1AA6-101F-CA6E-AAF9-475AB293B4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r="42772"/>
          <a:stretch/>
        </p:blipFill>
        <p:spPr>
          <a:xfrm>
            <a:off x="9645412" y="5756223"/>
            <a:ext cx="2075535" cy="978358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xmlns="" id="{7FB22987-7987-F8A6-5C57-50FB979A4B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50941434"/>
              </p:ext>
            </p:extLst>
          </p:nvPr>
        </p:nvGraphicFramePr>
        <p:xfrm>
          <a:off x="209470" y="1766992"/>
          <a:ext cx="9000000" cy="9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92C81A8C-CD36-6ECA-CCBD-54029EE9B1BA}"/>
              </a:ext>
            </a:extLst>
          </p:cNvPr>
          <p:cNvSpPr txBox="1"/>
          <p:nvPr/>
        </p:nvSpPr>
        <p:spPr>
          <a:xfrm>
            <a:off x="210207" y="1311725"/>
            <a:ext cx="11867126" cy="461665"/>
          </a:xfrm>
          <a:prstGeom prst="rect">
            <a:avLst/>
          </a:prstGeom>
          <a:solidFill>
            <a:srgbClr val="EEF5DD"/>
          </a:solidFill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038033"/>
                </a:solidFill>
              </a:rPr>
              <a:t>Política de Segurança Cibernética</a:t>
            </a:r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xmlns="" id="{BBE2C6CF-7701-B197-54FE-7B0A953C54DF}"/>
              </a:ext>
            </a:extLst>
          </p:cNvPr>
          <p:cNvSpPr txBox="1"/>
          <p:nvPr/>
        </p:nvSpPr>
        <p:spPr>
          <a:xfrm>
            <a:off x="1646285" y="363754"/>
            <a:ext cx="10279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38033"/>
                </a:solidFill>
                <a:latin typeface="DIN Alternate" panose="020B0500000000000000" pitchFamily="34" charset="77"/>
              </a:rPr>
              <a:t>Questionário de aderência à Circular Susep nº 638/2021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xmlns="" id="{24E48125-3E0D-4299-323E-EE713F1630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3124857"/>
              </p:ext>
            </p:extLst>
          </p:nvPr>
        </p:nvGraphicFramePr>
        <p:xfrm>
          <a:off x="209470" y="2988191"/>
          <a:ext cx="5400000" cy="9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D8CE46D5-A4EB-37DF-673F-02CFE4331D40}"/>
              </a:ext>
            </a:extLst>
          </p:cNvPr>
          <p:cNvSpPr txBox="1"/>
          <p:nvPr/>
        </p:nvSpPr>
        <p:spPr>
          <a:xfrm>
            <a:off x="210207" y="2532924"/>
            <a:ext cx="11867126" cy="461665"/>
          </a:xfrm>
          <a:prstGeom prst="rect">
            <a:avLst/>
          </a:prstGeom>
          <a:solidFill>
            <a:srgbClr val="EEF5DD"/>
          </a:solidFill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038033"/>
                </a:solidFill>
              </a:rPr>
              <a:t>Plano de Continuidade de Negócios (PCN)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xmlns="" id="{96AB0E7E-A88C-0734-7C1D-20E986A05B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2710180"/>
              </p:ext>
            </p:extLst>
          </p:nvPr>
        </p:nvGraphicFramePr>
        <p:xfrm>
          <a:off x="6785792" y="2988191"/>
          <a:ext cx="5400000" cy="9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xmlns="" id="{9401CDE4-BF2D-D1AB-E81C-02833E2A05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7662673"/>
              </p:ext>
            </p:extLst>
          </p:nvPr>
        </p:nvGraphicFramePr>
        <p:xfrm>
          <a:off x="209470" y="4218288"/>
          <a:ext cx="9000000" cy="9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F3F4F0FE-FFE8-75A6-6281-A2840CDB291A}"/>
              </a:ext>
            </a:extLst>
          </p:cNvPr>
          <p:cNvSpPr txBox="1"/>
          <p:nvPr/>
        </p:nvSpPr>
        <p:spPr>
          <a:xfrm>
            <a:off x="210207" y="3763021"/>
            <a:ext cx="11867126" cy="461665"/>
          </a:xfrm>
          <a:prstGeom prst="rect">
            <a:avLst/>
          </a:prstGeom>
          <a:solidFill>
            <a:srgbClr val="EEF5DD"/>
          </a:solidFill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038033"/>
                </a:solidFill>
              </a:rPr>
              <a:t>Relatório Anual sobre prevenção e tratamento de incidentes </a:t>
            </a:r>
          </a:p>
        </p:txBody>
      </p:sp>
      <p:graphicFrame>
        <p:nvGraphicFramePr>
          <p:cNvPr id="18" name="Gráfico 17">
            <a:extLst>
              <a:ext uri="{FF2B5EF4-FFF2-40B4-BE49-F238E27FC236}">
                <a16:creationId xmlns:a16="http://schemas.microsoft.com/office/drawing/2014/main" xmlns="" id="{B2839754-2C64-45E0-9C47-90D9A843AE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8502327"/>
              </p:ext>
            </p:extLst>
          </p:nvPr>
        </p:nvGraphicFramePr>
        <p:xfrm>
          <a:off x="209470" y="5190999"/>
          <a:ext cx="9000000" cy="9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9" name="CaixaDeTexto 18">
            <a:extLst>
              <a:ext uri="{FF2B5EF4-FFF2-40B4-BE49-F238E27FC236}">
                <a16:creationId xmlns:a16="http://schemas.microsoft.com/office/drawing/2014/main" xmlns="" id="{21E35E65-3D42-168B-E529-1AE66540455C}"/>
              </a:ext>
            </a:extLst>
          </p:cNvPr>
          <p:cNvSpPr txBox="1"/>
          <p:nvPr/>
        </p:nvSpPr>
        <p:spPr>
          <a:xfrm>
            <a:off x="210207" y="5027832"/>
            <a:ext cx="11867126" cy="461665"/>
          </a:xfrm>
          <a:prstGeom prst="rect">
            <a:avLst/>
          </a:prstGeom>
          <a:solidFill>
            <a:srgbClr val="EEF5DD"/>
          </a:solidFill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038033"/>
                </a:solidFill>
              </a:rPr>
              <a:t>Melhores  Práticas de Segurança Cibernética</a:t>
            </a:r>
          </a:p>
        </p:txBody>
      </p:sp>
      <p:grpSp>
        <p:nvGrpSpPr>
          <p:cNvPr id="20" name="Agrupar 19">
            <a:extLst>
              <a:ext uri="{FF2B5EF4-FFF2-40B4-BE49-F238E27FC236}">
                <a16:creationId xmlns:a16="http://schemas.microsoft.com/office/drawing/2014/main" xmlns="" id="{E3C12203-3757-4FB5-2A83-9D6795B59B28}"/>
              </a:ext>
            </a:extLst>
          </p:cNvPr>
          <p:cNvGrpSpPr/>
          <p:nvPr/>
        </p:nvGrpSpPr>
        <p:grpSpPr>
          <a:xfrm>
            <a:off x="697729" y="5815506"/>
            <a:ext cx="4603240" cy="948875"/>
            <a:chOff x="10349365" y="3940037"/>
            <a:chExt cx="4603240" cy="948875"/>
          </a:xfrm>
        </p:grpSpPr>
        <p:grpSp>
          <p:nvGrpSpPr>
            <p:cNvPr id="22" name="Agrupar 21">
              <a:extLst>
                <a:ext uri="{FF2B5EF4-FFF2-40B4-BE49-F238E27FC236}">
                  <a16:creationId xmlns:a16="http://schemas.microsoft.com/office/drawing/2014/main" xmlns="" id="{4D625FCB-2826-A077-69C6-0627588207FC}"/>
                </a:ext>
              </a:extLst>
            </p:cNvPr>
            <p:cNvGrpSpPr/>
            <p:nvPr/>
          </p:nvGrpSpPr>
          <p:grpSpPr>
            <a:xfrm>
              <a:off x="10349365" y="4181651"/>
              <a:ext cx="4253401" cy="276999"/>
              <a:chOff x="10651572" y="3865310"/>
              <a:chExt cx="4253401" cy="276999"/>
            </a:xfrm>
          </p:grpSpPr>
          <p:sp>
            <p:nvSpPr>
              <p:cNvPr id="53" name="Retângulo 52">
                <a:extLst>
                  <a:ext uri="{FF2B5EF4-FFF2-40B4-BE49-F238E27FC236}">
                    <a16:creationId xmlns:a16="http://schemas.microsoft.com/office/drawing/2014/main" xmlns="" id="{8D2139CD-1008-253C-9265-1F24D40E314B}"/>
                  </a:ext>
                </a:extLst>
              </p:cNvPr>
              <p:cNvSpPr/>
              <p:nvPr/>
            </p:nvSpPr>
            <p:spPr>
              <a:xfrm>
                <a:off x="10651572" y="3913809"/>
                <a:ext cx="180000" cy="180000"/>
              </a:xfrm>
              <a:prstGeom prst="rect">
                <a:avLst/>
              </a:prstGeom>
              <a:solidFill>
                <a:srgbClr val="568736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4" name="CaixaDeTexto 53">
                <a:extLst>
                  <a:ext uri="{FF2B5EF4-FFF2-40B4-BE49-F238E27FC236}">
                    <a16:creationId xmlns:a16="http://schemas.microsoft.com/office/drawing/2014/main" xmlns="" id="{5ADD96E9-488A-76EF-41D7-362AC3740ED9}"/>
                  </a:ext>
                </a:extLst>
              </p:cNvPr>
              <p:cNvSpPr txBox="1"/>
              <p:nvPr/>
            </p:nvSpPr>
            <p:spPr>
              <a:xfrm>
                <a:off x="10829370" y="3865310"/>
                <a:ext cx="407560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1200" dirty="0"/>
                  <a:t>Informa adotar todas a práticas mencionadas no questionário</a:t>
                </a:r>
              </a:p>
            </p:txBody>
          </p:sp>
        </p:grpSp>
        <p:grpSp>
          <p:nvGrpSpPr>
            <p:cNvPr id="32" name="Agrupar 31">
              <a:extLst>
                <a:ext uri="{FF2B5EF4-FFF2-40B4-BE49-F238E27FC236}">
                  <a16:creationId xmlns:a16="http://schemas.microsoft.com/office/drawing/2014/main" xmlns="" id="{A5DD0612-8C55-77C8-7F16-D8A8F261EC36}"/>
                </a:ext>
              </a:extLst>
            </p:cNvPr>
            <p:cNvGrpSpPr/>
            <p:nvPr/>
          </p:nvGrpSpPr>
          <p:grpSpPr>
            <a:xfrm>
              <a:off x="10349365" y="4396782"/>
              <a:ext cx="4603240" cy="276999"/>
              <a:chOff x="10651572" y="4191763"/>
              <a:chExt cx="4603240" cy="276999"/>
            </a:xfrm>
          </p:grpSpPr>
          <p:sp>
            <p:nvSpPr>
              <p:cNvPr id="51" name="Retângulo 50">
                <a:extLst>
                  <a:ext uri="{FF2B5EF4-FFF2-40B4-BE49-F238E27FC236}">
                    <a16:creationId xmlns:a16="http://schemas.microsoft.com/office/drawing/2014/main" xmlns="" id="{39F4EE81-36C4-0D99-3D52-06C18E05AE4F}"/>
                  </a:ext>
                </a:extLst>
              </p:cNvPr>
              <p:cNvSpPr/>
              <p:nvPr/>
            </p:nvSpPr>
            <p:spPr>
              <a:xfrm>
                <a:off x="10651572" y="4240262"/>
                <a:ext cx="180000" cy="180000"/>
              </a:xfrm>
              <a:prstGeom prst="rect">
                <a:avLst/>
              </a:prstGeom>
              <a:solidFill>
                <a:srgbClr val="70AD47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2" name="CaixaDeTexto 51">
                <a:extLst>
                  <a:ext uri="{FF2B5EF4-FFF2-40B4-BE49-F238E27FC236}">
                    <a16:creationId xmlns:a16="http://schemas.microsoft.com/office/drawing/2014/main" xmlns="" id="{D42A24EC-AF6A-2930-B4AE-D22DF379C6BF}"/>
                  </a:ext>
                </a:extLst>
              </p:cNvPr>
              <p:cNvSpPr txBox="1"/>
              <p:nvPr/>
            </p:nvSpPr>
            <p:spPr>
              <a:xfrm>
                <a:off x="10829370" y="4191763"/>
                <a:ext cx="44254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1200" dirty="0"/>
                  <a:t>Informa adotar boa parte das práticas mencionadas no questionário</a:t>
                </a:r>
              </a:p>
            </p:txBody>
          </p:sp>
        </p:grpSp>
        <p:grpSp>
          <p:nvGrpSpPr>
            <p:cNvPr id="44" name="Agrupar 43">
              <a:extLst>
                <a:ext uri="{FF2B5EF4-FFF2-40B4-BE49-F238E27FC236}">
                  <a16:creationId xmlns:a16="http://schemas.microsoft.com/office/drawing/2014/main" xmlns="" id="{93FC8EA8-36B8-842C-0622-F59C820472E2}"/>
                </a:ext>
              </a:extLst>
            </p:cNvPr>
            <p:cNvGrpSpPr/>
            <p:nvPr/>
          </p:nvGrpSpPr>
          <p:grpSpPr>
            <a:xfrm>
              <a:off x="10349365" y="4611913"/>
              <a:ext cx="4268277" cy="276999"/>
              <a:chOff x="10651572" y="4354079"/>
              <a:chExt cx="4268277" cy="276999"/>
            </a:xfrm>
          </p:grpSpPr>
          <p:sp>
            <p:nvSpPr>
              <p:cNvPr id="49" name="Retângulo 48">
                <a:extLst>
                  <a:ext uri="{FF2B5EF4-FFF2-40B4-BE49-F238E27FC236}">
                    <a16:creationId xmlns:a16="http://schemas.microsoft.com/office/drawing/2014/main" xmlns="" id="{4F468F33-652B-FC65-D5FA-E48EEFDA7A54}"/>
                  </a:ext>
                </a:extLst>
              </p:cNvPr>
              <p:cNvSpPr/>
              <p:nvPr/>
            </p:nvSpPr>
            <p:spPr>
              <a:xfrm>
                <a:off x="10651572" y="4402578"/>
                <a:ext cx="180000" cy="180000"/>
              </a:xfrm>
              <a:prstGeom prst="rect">
                <a:avLst/>
              </a:prstGeom>
              <a:solidFill>
                <a:srgbClr val="B4CFA8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50" name="CaixaDeTexto 49">
                <a:extLst>
                  <a:ext uri="{FF2B5EF4-FFF2-40B4-BE49-F238E27FC236}">
                    <a16:creationId xmlns:a16="http://schemas.microsoft.com/office/drawing/2014/main" xmlns="" id="{779E4176-9EF1-8E6D-7B3C-A376C3044859}"/>
                  </a:ext>
                </a:extLst>
              </p:cNvPr>
              <p:cNvSpPr txBox="1"/>
              <p:nvPr/>
            </p:nvSpPr>
            <p:spPr>
              <a:xfrm>
                <a:off x="10829370" y="4354079"/>
                <a:ext cx="409047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1200" dirty="0"/>
                  <a:t>Informa adotar algumas práticas mencionadas no questionário</a:t>
                </a:r>
              </a:p>
            </p:txBody>
          </p:sp>
        </p:grpSp>
        <p:sp>
          <p:nvSpPr>
            <p:cNvPr id="46" name="CaixaDeTexto 45">
              <a:extLst>
                <a:ext uri="{FF2B5EF4-FFF2-40B4-BE49-F238E27FC236}">
                  <a16:creationId xmlns:a16="http://schemas.microsoft.com/office/drawing/2014/main" xmlns="" id="{E0720B82-1415-AFCC-A78F-ED42D495A438}"/>
                </a:ext>
              </a:extLst>
            </p:cNvPr>
            <p:cNvSpPr txBox="1"/>
            <p:nvPr/>
          </p:nvSpPr>
          <p:spPr>
            <a:xfrm>
              <a:off x="10349365" y="3940037"/>
              <a:ext cx="999569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pt-BR" sz="1200" b="1" u="sng" dirty="0"/>
                <a:t>Classificações: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9133144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riângulo 46">
            <a:extLst>
              <a:ext uri="{FF2B5EF4-FFF2-40B4-BE49-F238E27FC236}">
                <a16:creationId xmlns:a16="http://schemas.microsoft.com/office/drawing/2014/main" xmlns="" id="{318889FB-A539-8A8C-91A0-9E6338E23001}"/>
              </a:ext>
            </a:extLst>
          </p:cNvPr>
          <p:cNvSpPr/>
          <p:nvPr/>
        </p:nvSpPr>
        <p:spPr>
          <a:xfrm rot="10800000" flipV="1">
            <a:off x="389746" y="1740382"/>
            <a:ext cx="10947816" cy="4742863"/>
          </a:xfrm>
          <a:prstGeom prst="triangle">
            <a:avLst>
              <a:gd name="adj" fmla="val 79604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D5A2845-88B3-1232-8544-4C8BFEAB7C9F}"/>
              </a:ext>
            </a:extLst>
          </p:cNvPr>
          <p:cNvSpPr txBox="1"/>
          <p:nvPr/>
        </p:nvSpPr>
        <p:spPr>
          <a:xfrm>
            <a:off x="5501391" y="874455"/>
            <a:ext cx="59560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 err="1">
                <a:solidFill>
                  <a:srgbClr val="038033"/>
                </a:solidFill>
                <a:latin typeface="DIN Alternate" panose="020B0500000000000000" pitchFamily="34" charset="77"/>
              </a:rPr>
              <a:t>Operational</a:t>
            </a:r>
            <a:r>
              <a:rPr lang="pt-BR" sz="4000" dirty="0">
                <a:solidFill>
                  <a:srgbClr val="038033"/>
                </a:solidFill>
                <a:latin typeface="DIN Alternate" panose="020B0500000000000000" pitchFamily="34" charset="77"/>
              </a:rPr>
              <a:t> </a:t>
            </a:r>
            <a:r>
              <a:rPr lang="pt-BR" sz="4000" dirty="0" err="1">
                <a:solidFill>
                  <a:srgbClr val="038033"/>
                </a:solidFill>
                <a:latin typeface="DIN Alternate" panose="020B0500000000000000" pitchFamily="34" charset="77"/>
              </a:rPr>
              <a:t>Resilience</a:t>
            </a:r>
            <a:r>
              <a:rPr lang="pt-BR" sz="4000" dirty="0">
                <a:solidFill>
                  <a:srgbClr val="038033"/>
                </a:solidFill>
                <a:latin typeface="DIN Alternate" panose="020B0500000000000000" pitchFamily="34" charset="77"/>
              </a:rPr>
              <a:t> Task Force (ORTF)</a:t>
            </a:r>
          </a:p>
        </p:txBody>
      </p:sp>
    </p:spTree>
    <p:extLst>
      <p:ext uri="{BB962C8B-B14F-4D97-AF65-F5344CB8AC3E}">
        <p14:creationId xmlns:p14="http://schemas.microsoft.com/office/powerpoint/2010/main" val="209169005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riângulo 2">
            <a:extLst>
              <a:ext uri="{FF2B5EF4-FFF2-40B4-BE49-F238E27FC236}">
                <a16:creationId xmlns:a16="http://schemas.microsoft.com/office/drawing/2014/main" xmlns="" id="{76A442BD-D01E-8D91-DBD7-A1EAEAAB73B8}"/>
              </a:ext>
            </a:extLst>
          </p:cNvPr>
          <p:cNvSpPr/>
          <p:nvPr/>
        </p:nvSpPr>
        <p:spPr>
          <a:xfrm>
            <a:off x="4180193" y="5274902"/>
            <a:ext cx="7899817" cy="1459679"/>
          </a:xfrm>
          <a:prstGeom prst="triangle">
            <a:avLst>
              <a:gd name="adj" fmla="val 94213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CA1D1AA6-101F-CA6E-AAF9-475AB293B4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r="42772"/>
          <a:stretch/>
        </p:blipFill>
        <p:spPr>
          <a:xfrm>
            <a:off x="9645412" y="5756223"/>
            <a:ext cx="2075535" cy="978358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92C81A8C-CD36-6ECA-CCBD-54029EE9B1BA}"/>
              </a:ext>
            </a:extLst>
          </p:cNvPr>
          <p:cNvSpPr txBox="1"/>
          <p:nvPr/>
        </p:nvSpPr>
        <p:spPr>
          <a:xfrm>
            <a:off x="210207" y="1311725"/>
            <a:ext cx="11867126" cy="461665"/>
          </a:xfrm>
          <a:prstGeom prst="rect">
            <a:avLst/>
          </a:prstGeom>
          <a:solidFill>
            <a:srgbClr val="EEF5DD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038033"/>
                </a:solidFill>
              </a:rPr>
              <a:t>IAIS – </a:t>
            </a:r>
            <a:r>
              <a:rPr lang="pt-BR" sz="2400" b="1" dirty="0" err="1" smtClean="0">
                <a:solidFill>
                  <a:srgbClr val="038033"/>
                </a:solidFill>
              </a:rPr>
              <a:t>International</a:t>
            </a:r>
            <a:r>
              <a:rPr lang="pt-BR" sz="2400" b="1" dirty="0" smtClean="0">
                <a:solidFill>
                  <a:srgbClr val="038033"/>
                </a:solidFill>
              </a:rPr>
              <a:t> </a:t>
            </a:r>
            <a:r>
              <a:rPr lang="pt-BR" sz="2400" b="1" dirty="0" err="1" smtClean="0">
                <a:solidFill>
                  <a:srgbClr val="038033"/>
                </a:solidFill>
              </a:rPr>
              <a:t>Association</a:t>
            </a:r>
            <a:r>
              <a:rPr lang="pt-BR" sz="2400" b="1" dirty="0" smtClean="0">
                <a:solidFill>
                  <a:srgbClr val="038033"/>
                </a:solidFill>
              </a:rPr>
              <a:t> </a:t>
            </a:r>
            <a:r>
              <a:rPr lang="pt-BR" sz="2400" b="1" dirty="0" err="1" smtClean="0">
                <a:solidFill>
                  <a:srgbClr val="038033"/>
                </a:solidFill>
              </a:rPr>
              <a:t>of</a:t>
            </a:r>
            <a:r>
              <a:rPr lang="pt-BR" sz="2400" b="1" dirty="0" smtClean="0">
                <a:solidFill>
                  <a:srgbClr val="038033"/>
                </a:solidFill>
              </a:rPr>
              <a:t> </a:t>
            </a:r>
            <a:r>
              <a:rPr lang="pt-BR" sz="2400" b="1" dirty="0" err="1" smtClean="0">
                <a:solidFill>
                  <a:srgbClr val="038033"/>
                </a:solidFill>
              </a:rPr>
              <a:t>Insurance</a:t>
            </a:r>
            <a:r>
              <a:rPr lang="pt-BR" sz="2400" b="1" dirty="0" smtClean="0">
                <a:solidFill>
                  <a:srgbClr val="038033"/>
                </a:solidFill>
              </a:rPr>
              <a:t> </a:t>
            </a:r>
            <a:r>
              <a:rPr lang="pt-BR" sz="2400" b="1" dirty="0" err="1" smtClean="0">
                <a:solidFill>
                  <a:srgbClr val="038033"/>
                </a:solidFill>
              </a:rPr>
              <a:t>Supervisors</a:t>
            </a:r>
            <a:endParaRPr lang="pt-BR" sz="2400" b="1" dirty="0">
              <a:solidFill>
                <a:srgbClr val="038033"/>
              </a:solidFill>
            </a:endParaRPr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xmlns="" id="{BBE2C6CF-7701-B197-54FE-7B0A953C54DF}"/>
              </a:ext>
            </a:extLst>
          </p:cNvPr>
          <p:cNvSpPr txBox="1"/>
          <p:nvPr/>
        </p:nvSpPr>
        <p:spPr>
          <a:xfrm>
            <a:off x="1646285" y="363754"/>
            <a:ext cx="10279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err="1">
                <a:solidFill>
                  <a:srgbClr val="038033"/>
                </a:solidFill>
                <a:latin typeface="DIN Alternate" panose="020B0500000000000000" pitchFamily="34" charset="77"/>
              </a:rPr>
              <a:t>Operational</a:t>
            </a:r>
            <a:r>
              <a:rPr lang="pt-BR" sz="2800" b="1" dirty="0">
                <a:solidFill>
                  <a:srgbClr val="038033"/>
                </a:solidFill>
                <a:latin typeface="DIN Alternate" panose="020B0500000000000000" pitchFamily="34" charset="77"/>
              </a:rPr>
              <a:t> </a:t>
            </a:r>
            <a:r>
              <a:rPr lang="pt-BR" sz="2800" b="1" dirty="0" err="1">
                <a:solidFill>
                  <a:srgbClr val="038033"/>
                </a:solidFill>
                <a:latin typeface="DIN Alternate" panose="020B0500000000000000" pitchFamily="34" charset="77"/>
              </a:rPr>
              <a:t>Resilience</a:t>
            </a:r>
            <a:r>
              <a:rPr lang="pt-BR" sz="2800" b="1" dirty="0">
                <a:solidFill>
                  <a:srgbClr val="038033"/>
                </a:solidFill>
                <a:latin typeface="DIN Alternate" panose="020B0500000000000000" pitchFamily="34" charset="77"/>
              </a:rPr>
              <a:t> Task Force (ORTF)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D8CE46D5-A4EB-37DF-673F-02CFE4331D40}"/>
              </a:ext>
            </a:extLst>
          </p:cNvPr>
          <p:cNvSpPr txBox="1"/>
          <p:nvPr/>
        </p:nvSpPr>
        <p:spPr>
          <a:xfrm>
            <a:off x="257832" y="2866299"/>
            <a:ext cx="11867126" cy="461665"/>
          </a:xfrm>
          <a:prstGeom prst="rect">
            <a:avLst/>
          </a:prstGeom>
          <a:solidFill>
            <a:srgbClr val="EEF5DD"/>
          </a:solidFill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038033"/>
                </a:solidFill>
              </a:rPr>
              <a:t>Objetivo</a:t>
            </a:r>
            <a:endParaRPr lang="pt-BR" sz="2400" b="1" dirty="0">
              <a:solidFill>
                <a:srgbClr val="038033"/>
              </a:solidFill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xmlns="" id="{F3F4F0FE-FFE8-75A6-6281-A2840CDB291A}"/>
              </a:ext>
            </a:extLst>
          </p:cNvPr>
          <p:cNvSpPr txBox="1"/>
          <p:nvPr/>
        </p:nvSpPr>
        <p:spPr>
          <a:xfrm>
            <a:off x="219732" y="4429771"/>
            <a:ext cx="11867126" cy="461665"/>
          </a:xfrm>
          <a:prstGeom prst="rect">
            <a:avLst/>
          </a:prstGeom>
          <a:solidFill>
            <a:srgbClr val="EEF5DD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38033"/>
                </a:solidFill>
              </a:rPr>
              <a:t>Issues Paper on Insurance </a:t>
            </a:r>
            <a:r>
              <a:rPr lang="en-US" sz="2400" b="1" dirty="0" smtClean="0">
                <a:solidFill>
                  <a:srgbClr val="038033"/>
                </a:solidFill>
              </a:rPr>
              <a:t>Sector Operational </a:t>
            </a:r>
            <a:r>
              <a:rPr lang="en-US" sz="2400" b="1" dirty="0">
                <a:solidFill>
                  <a:srgbClr val="038033"/>
                </a:solidFill>
              </a:rPr>
              <a:t>Resilience</a:t>
            </a:r>
            <a:endParaRPr lang="pt-BR" sz="2400" b="1" dirty="0">
              <a:solidFill>
                <a:srgbClr val="038033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552450" y="3362325"/>
            <a:ext cx="11153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 </a:t>
            </a:r>
            <a:r>
              <a:rPr lang="pt-BR" dirty="0"/>
              <a:t>objetivo da ORTF é identificar e avaliar fatores e desenvolvimentos que possam afetar a resiliência operacional no setor de seguros em relação à terceirização de TI e à resiliência cibernética do setor de seguros, além de avaliar e revisar as melhores práticas considerando os pontos de vista das supervisionadas e dos supervisores.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561975" y="1800225"/>
            <a:ext cx="11153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Organização </a:t>
            </a:r>
            <a:r>
              <a:rPr lang="pt-BR" dirty="0"/>
              <a:t>voluntária de supervisores e reguladores de seguros de mais de 200 jurisdições, constituindo 97% dos prêmios de seguros do mundo. É o órgão normativo global responsável por desenvolver e auxiliar na implementação de princípios, normas e orientações, bem como material de apoio para a supervisão do setor de seguros. 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704850" y="5010150"/>
            <a:ext cx="67913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Resiliência Cibernética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Supervisão de Serviços de Terceiros na área de 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Plano de Continuidade de Negócios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73955653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riângulo 46">
            <a:extLst>
              <a:ext uri="{FF2B5EF4-FFF2-40B4-BE49-F238E27FC236}">
                <a16:creationId xmlns:a16="http://schemas.microsoft.com/office/drawing/2014/main" xmlns="" id="{318889FB-A539-8A8C-91A0-9E6338E23001}"/>
              </a:ext>
            </a:extLst>
          </p:cNvPr>
          <p:cNvSpPr/>
          <p:nvPr/>
        </p:nvSpPr>
        <p:spPr>
          <a:xfrm rot="10800000" flipV="1">
            <a:off x="389746" y="1828800"/>
            <a:ext cx="10947816" cy="4654445"/>
          </a:xfrm>
          <a:prstGeom prst="triangle">
            <a:avLst>
              <a:gd name="adj" fmla="val 12648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D5A2845-88B3-1232-8544-4C8BFEAB7C9F}"/>
              </a:ext>
            </a:extLst>
          </p:cNvPr>
          <p:cNvSpPr txBox="1"/>
          <p:nvPr/>
        </p:nvSpPr>
        <p:spPr>
          <a:xfrm>
            <a:off x="1185736" y="942202"/>
            <a:ext cx="66468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>
                <a:solidFill>
                  <a:srgbClr val="038033"/>
                </a:solidFill>
                <a:latin typeface="DIN Alternate" panose="020B0500000000000000" pitchFamily="34" charset="77"/>
              </a:rPr>
              <a:t>Próximos Passos</a:t>
            </a:r>
          </a:p>
        </p:txBody>
      </p:sp>
    </p:spTree>
    <p:extLst>
      <p:ext uri="{BB962C8B-B14F-4D97-AF65-F5344CB8AC3E}">
        <p14:creationId xmlns:p14="http://schemas.microsoft.com/office/powerpoint/2010/main" val="181076487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riângulo 49">
            <a:extLst>
              <a:ext uri="{FF2B5EF4-FFF2-40B4-BE49-F238E27FC236}">
                <a16:creationId xmlns:a16="http://schemas.microsoft.com/office/drawing/2014/main" xmlns="" id="{B4253356-234A-03FF-6644-432783CD8BCA}"/>
              </a:ext>
            </a:extLst>
          </p:cNvPr>
          <p:cNvSpPr/>
          <p:nvPr/>
        </p:nvSpPr>
        <p:spPr>
          <a:xfrm rot="10800000" flipV="1">
            <a:off x="134909" y="1109272"/>
            <a:ext cx="12057089" cy="5643797"/>
          </a:xfrm>
          <a:prstGeom prst="triangle">
            <a:avLst>
              <a:gd name="adj" fmla="val 17532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CB7E46F4-CB17-D421-681A-431A17534C84}"/>
              </a:ext>
            </a:extLst>
          </p:cNvPr>
          <p:cNvSpPr txBox="1"/>
          <p:nvPr/>
        </p:nvSpPr>
        <p:spPr>
          <a:xfrm>
            <a:off x="1011197" y="1109271"/>
            <a:ext cx="46195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5400" b="1" spc="300" dirty="0">
                <a:solidFill>
                  <a:srgbClr val="038033"/>
                </a:solidFill>
                <a:latin typeface="DIN Alternate" panose="020B0500000000000000" pitchFamily="34" charset="77"/>
              </a:rPr>
              <a:t>OBRIGADO!</a:t>
            </a:r>
            <a:endParaRPr lang="pt-BR" sz="5400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D75715AE-D7BE-19FF-5FD2-331AE56FEFEE}"/>
              </a:ext>
            </a:extLst>
          </p:cNvPr>
          <p:cNvSpPr txBox="1"/>
          <p:nvPr/>
        </p:nvSpPr>
        <p:spPr>
          <a:xfrm>
            <a:off x="1469123" y="6200838"/>
            <a:ext cx="3079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spc="150" dirty="0" err="1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youtube.com</a:t>
            </a:r>
            <a:r>
              <a:rPr lang="pt-BR" b="1" spc="150" dirty="0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/</a:t>
            </a:r>
            <a:r>
              <a:rPr lang="pt-BR" b="1" spc="150" dirty="0" err="1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suseptv</a:t>
            </a:r>
            <a:endParaRPr lang="pt-BR" b="1" spc="150" dirty="0">
              <a:solidFill>
                <a:srgbClr val="038033"/>
              </a:solidFill>
              <a:ea typeface="Silom" pitchFamily="2" charset="-34"/>
              <a:cs typeface="Silom" pitchFamily="2" charset="-34"/>
            </a:endParaRPr>
          </a:p>
        </p:txBody>
      </p:sp>
      <p:pic>
        <p:nvPicPr>
          <p:cNvPr id="10" name="Imagem 9" descr="Ícone&#10;&#10;Descrição gerada automaticamente">
            <a:extLst>
              <a:ext uri="{FF2B5EF4-FFF2-40B4-BE49-F238E27FC236}">
                <a16:creationId xmlns:a16="http://schemas.microsoft.com/office/drawing/2014/main" xmlns="" id="{91689AC5-E684-4E98-376F-125B4DC350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9123" y="6172704"/>
            <a:ext cx="518762" cy="518762"/>
          </a:xfrm>
          <a:prstGeom prst="rect">
            <a:avLst/>
          </a:prstGeom>
        </p:spPr>
      </p:pic>
      <p:pic>
        <p:nvPicPr>
          <p:cNvPr id="2058" name="Picture 10" descr="Microsoft Apps">
            <a:extLst>
              <a:ext uri="{FF2B5EF4-FFF2-40B4-BE49-F238E27FC236}">
                <a16:creationId xmlns:a16="http://schemas.microsoft.com/office/drawing/2014/main" xmlns="" id="{AF8318A2-CDAD-58B7-051D-2442F88F29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073" y="6200838"/>
            <a:ext cx="369335" cy="369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8C163B50-93AE-03BD-DE4D-D1B062EEFD96}"/>
              </a:ext>
            </a:extLst>
          </p:cNvPr>
          <p:cNvSpPr txBox="1"/>
          <p:nvPr/>
        </p:nvSpPr>
        <p:spPr>
          <a:xfrm>
            <a:off x="4747366" y="6200838"/>
            <a:ext cx="2265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spc="150" dirty="0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@</a:t>
            </a:r>
            <a:r>
              <a:rPr lang="pt-BR" b="1" spc="150" dirty="0" err="1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susepgovbr</a:t>
            </a:r>
            <a:endParaRPr lang="pt-BR" b="1" spc="150" dirty="0">
              <a:solidFill>
                <a:srgbClr val="038033"/>
              </a:solidFill>
              <a:ea typeface="Silom" pitchFamily="2" charset="-34"/>
              <a:cs typeface="Silom" pitchFamily="2" charset="-34"/>
            </a:endParaRPr>
          </a:p>
        </p:txBody>
      </p:sp>
      <p:pic>
        <p:nvPicPr>
          <p:cNvPr id="13" name="Imagem 1">
            <a:extLst>
              <a:ext uri="{FF2B5EF4-FFF2-40B4-BE49-F238E27FC236}">
                <a16:creationId xmlns:a16="http://schemas.microsoft.com/office/drawing/2014/main" xmlns="" id="{82A3F6F0-B973-58A3-72B1-6FCD3EE40B8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1572" y="6260519"/>
            <a:ext cx="295633" cy="295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xmlns="" id="{23F9338F-62C6-A121-2B46-7390EBEF8393}"/>
              </a:ext>
            </a:extLst>
          </p:cNvPr>
          <p:cNvSpPr txBox="1"/>
          <p:nvPr/>
        </p:nvSpPr>
        <p:spPr>
          <a:xfrm>
            <a:off x="7674594" y="6200838"/>
            <a:ext cx="21167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spc="150" dirty="0" err="1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susep</a:t>
            </a:r>
            <a:endParaRPr lang="pt-BR" b="1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28174071-86D8-BC6E-7B36-3BA302182AD0}"/>
              </a:ext>
            </a:extLst>
          </p:cNvPr>
          <p:cNvSpPr txBox="1"/>
          <p:nvPr/>
        </p:nvSpPr>
        <p:spPr>
          <a:xfrm>
            <a:off x="8812124" y="6200838"/>
            <a:ext cx="25902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b="1" spc="150" dirty="0" err="1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www.gov.br</a:t>
            </a:r>
            <a:r>
              <a:rPr lang="pt-BR" b="1" spc="150" dirty="0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/</a:t>
            </a:r>
            <a:r>
              <a:rPr lang="pt-BR" b="1" spc="150" dirty="0" err="1">
                <a:solidFill>
                  <a:srgbClr val="038033"/>
                </a:solidFill>
                <a:ea typeface="Silom" pitchFamily="2" charset="-34"/>
                <a:cs typeface="Silom" pitchFamily="2" charset="-34"/>
              </a:rPr>
              <a:t>susep</a:t>
            </a:r>
            <a:endParaRPr lang="pt-BR" b="1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91260C12-456B-B5A1-EBE4-CD8AD9389416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r="42772"/>
          <a:stretch/>
        </p:blipFill>
        <p:spPr>
          <a:xfrm>
            <a:off x="8804735" y="5100942"/>
            <a:ext cx="2459981" cy="1159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80729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riângulo 46">
            <a:extLst>
              <a:ext uri="{FF2B5EF4-FFF2-40B4-BE49-F238E27FC236}">
                <a16:creationId xmlns:a16="http://schemas.microsoft.com/office/drawing/2014/main" xmlns="" id="{318889FB-A539-8A8C-91A0-9E6338E23001}"/>
              </a:ext>
            </a:extLst>
          </p:cNvPr>
          <p:cNvSpPr/>
          <p:nvPr/>
        </p:nvSpPr>
        <p:spPr>
          <a:xfrm rot="10800000" flipV="1">
            <a:off x="854438" y="329784"/>
            <a:ext cx="10947816" cy="6339416"/>
          </a:xfrm>
          <a:prstGeom prst="triangle">
            <a:avLst>
              <a:gd name="adj" fmla="val 8404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D5A2845-88B3-1232-8544-4C8BFEAB7C9F}"/>
              </a:ext>
            </a:extLst>
          </p:cNvPr>
          <p:cNvSpPr txBox="1"/>
          <p:nvPr/>
        </p:nvSpPr>
        <p:spPr>
          <a:xfrm>
            <a:off x="834442" y="596495"/>
            <a:ext cx="10176457" cy="47243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>
                <a:solidFill>
                  <a:srgbClr val="038033"/>
                </a:solidFill>
                <a:latin typeface="DIN Alternate" panose="020B0500000000000000" pitchFamily="34" charset="77"/>
              </a:rPr>
              <a:t>Agenda</a:t>
            </a:r>
          </a:p>
          <a:p>
            <a:pPr marL="7200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038033"/>
                </a:solidFill>
                <a:latin typeface="DIN Alternate" panose="020B0500000000000000" pitchFamily="34" charset="77"/>
              </a:rPr>
              <a:t>Transformação Digital</a:t>
            </a:r>
          </a:p>
          <a:p>
            <a:pPr marL="7200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038033"/>
                </a:solidFill>
                <a:latin typeface="DIN Alternate" panose="020B0500000000000000" pitchFamily="34" charset="77"/>
              </a:rPr>
              <a:t>Ambiente de Pandemia: Pesquisa Segurança Cibernética</a:t>
            </a:r>
          </a:p>
          <a:p>
            <a:pPr marL="7200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038033"/>
                </a:solidFill>
                <a:latin typeface="DIN Alternate" panose="020B0500000000000000" pitchFamily="34" charset="77"/>
              </a:rPr>
              <a:t>Desenvolvimento do Risco Operacional / Cyber – SARC</a:t>
            </a:r>
          </a:p>
          <a:p>
            <a:pPr marL="7200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038033"/>
                </a:solidFill>
                <a:latin typeface="DIN Alternate" panose="020B0500000000000000" pitchFamily="34" charset="77"/>
              </a:rPr>
              <a:t>A regulação da Susep</a:t>
            </a:r>
          </a:p>
          <a:p>
            <a:pPr marL="7200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038033"/>
                </a:solidFill>
                <a:latin typeface="DIN Alternate" panose="020B0500000000000000" pitchFamily="34" charset="77"/>
              </a:rPr>
              <a:t>Questionário de aderência à Circular Susep nº 638/2021</a:t>
            </a:r>
          </a:p>
          <a:p>
            <a:pPr marL="7200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800" dirty="0" err="1">
                <a:solidFill>
                  <a:srgbClr val="038033"/>
                </a:solidFill>
                <a:latin typeface="DIN Alternate" panose="020B0500000000000000" pitchFamily="34" charset="77"/>
              </a:rPr>
              <a:t>Operational</a:t>
            </a:r>
            <a:r>
              <a:rPr lang="pt-BR" sz="2800" dirty="0">
                <a:solidFill>
                  <a:srgbClr val="038033"/>
                </a:solidFill>
                <a:latin typeface="DIN Alternate" panose="020B0500000000000000" pitchFamily="34" charset="77"/>
              </a:rPr>
              <a:t> </a:t>
            </a:r>
            <a:r>
              <a:rPr lang="pt-BR" sz="2800" dirty="0" err="1">
                <a:solidFill>
                  <a:srgbClr val="038033"/>
                </a:solidFill>
                <a:latin typeface="DIN Alternate" panose="020B0500000000000000" pitchFamily="34" charset="77"/>
              </a:rPr>
              <a:t>Resilience</a:t>
            </a:r>
            <a:r>
              <a:rPr lang="pt-BR" sz="2800" dirty="0">
                <a:solidFill>
                  <a:srgbClr val="038033"/>
                </a:solidFill>
                <a:latin typeface="DIN Alternate" panose="020B0500000000000000" pitchFamily="34" charset="77"/>
              </a:rPr>
              <a:t> Task Force (ORTF)</a:t>
            </a:r>
          </a:p>
          <a:p>
            <a:pPr marL="7200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solidFill>
                  <a:srgbClr val="038033"/>
                </a:solidFill>
                <a:latin typeface="DIN Alternate" panose="020B0500000000000000" pitchFamily="34" charset="77"/>
              </a:rPr>
              <a:t>Próximos Passos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AEA80FCF-A107-D811-8E53-9FAA9183028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72821" y="5096655"/>
            <a:ext cx="5829433" cy="1572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42602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riângulo 46">
            <a:extLst>
              <a:ext uri="{FF2B5EF4-FFF2-40B4-BE49-F238E27FC236}">
                <a16:creationId xmlns:a16="http://schemas.microsoft.com/office/drawing/2014/main" xmlns="" id="{318889FB-A539-8A8C-91A0-9E6338E23001}"/>
              </a:ext>
            </a:extLst>
          </p:cNvPr>
          <p:cNvSpPr/>
          <p:nvPr/>
        </p:nvSpPr>
        <p:spPr>
          <a:xfrm rot="10800000" flipV="1">
            <a:off x="389746" y="1740382"/>
            <a:ext cx="10947816" cy="4742863"/>
          </a:xfrm>
          <a:prstGeom prst="triangle">
            <a:avLst>
              <a:gd name="adj" fmla="val 79604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D5A2845-88B3-1232-8544-4C8BFEAB7C9F}"/>
              </a:ext>
            </a:extLst>
          </p:cNvPr>
          <p:cNvSpPr txBox="1"/>
          <p:nvPr/>
        </p:nvSpPr>
        <p:spPr>
          <a:xfrm>
            <a:off x="5501391" y="874455"/>
            <a:ext cx="59560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>
                <a:solidFill>
                  <a:srgbClr val="038033"/>
                </a:solidFill>
                <a:latin typeface="DIN Alternate" panose="020B0500000000000000" pitchFamily="34" charset="77"/>
              </a:rPr>
              <a:t>Transformação Digital</a:t>
            </a:r>
          </a:p>
        </p:txBody>
      </p:sp>
    </p:spTree>
    <p:extLst>
      <p:ext uri="{BB962C8B-B14F-4D97-AF65-F5344CB8AC3E}">
        <p14:creationId xmlns:p14="http://schemas.microsoft.com/office/powerpoint/2010/main" val="231429838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riângulo 2">
            <a:extLst>
              <a:ext uri="{FF2B5EF4-FFF2-40B4-BE49-F238E27FC236}">
                <a16:creationId xmlns:a16="http://schemas.microsoft.com/office/drawing/2014/main" xmlns="" id="{76A442BD-D01E-8D91-DBD7-A1EAEAAB73B8}"/>
              </a:ext>
            </a:extLst>
          </p:cNvPr>
          <p:cNvSpPr/>
          <p:nvPr/>
        </p:nvSpPr>
        <p:spPr>
          <a:xfrm>
            <a:off x="4180193" y="5274902"/>
            <a:ext cx="7899817" cy="1459679"/>
          </a:xfrm>
          <a:prstGeom prst="triangle">
            <a:avLst>
              <a:gd name="adj" fmla="val 94213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646285" y="363754"/>
            <a:ext cx="4775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38033"/>
                </a:solidFill>
                <a:latin typeface="DIN Alternate" panose="020B0500000000000000" pitchFamily="34" charset="77"/>
              </a:rPr>
              <a:t>Transformação Digital</a:t>
            </a:r>
            <a:endParaRPr lang="pt-BR" sz="2400" b="1" dirty="0">
              <a:solidFill>
                <a:srgbClr val="038033"/>
              </a:solidFill>
              <a:latin typeface="DIN Alternate" panose="020B0500000000000000" pitchFamily="34" charset="77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CA1D1AA6-101F-CA6E-AAF9-475AB293B4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r="42772"/>
          <a:stretch/>
        </p:blipFill>
        <p:spPr>
          <a:xfrm>
            <a:off x="9645412" y="5756223"/>
            <a:ext cx="2075535" cy="978358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53370175-D501-DBBA-5914-F561CDE61B89}"/>
              </a:ext>
            </a:extLst>
          </p:cNvPr>
          <p:cNvSpPr txBox="1"/>
          <p:nvPr/>
        </p:nvSpPr>
        <p:spPr>
          <a:xfrm>
            <a:off x="1670348" y="1536421"/>
            <a:ext cx="82231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Impulsionadores: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pt-BR" sz="2000" dirty="0"/>
              <a:t>Novas tecnologias (ex.: Inteligência Artificial, </a:t>
            </a:r>
            <a:r>
              <a:rPr lang="pt-BR" sz="2000" dirty="0" err="1"/>
              <a:t>Blockchain</a:t>
            </a:r>
            <a:r>
              <a:rPr lang="pt-BR" sz="2000" dirty="0"/>
              <a:t>, 5G, </a:t>
            </a:r>
            <a:r>
              <a:rPr lang="pt-BR" sz="2000" dirty="0" err="1"/>
              <a:t>IoT</a:t>
            </a:r>
            <a:r>
              <a:rPr lang="pt-BR" sz="2000" dirty="0"/>
              <a:t>, etc.)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pt-BR" sz="2000" dirty="0"/>
              <a:t>Pressão de concorrentes e consumidores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pt-BR" sz="2000" dirty="0"/>
              <a:t>Novas necessidades (ex.: pandemia COVID-19)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pt-BR" sz="2000" dirty="0"/>
              <a:t>Ambiente regulatório</a:t>
            </a:r>
          </a:p>
          <a:p>
            <a:pPr marL="342900" indent="-342900">
              <a:buFont typeface="Wingdings" pitchFamily="2" charset="2"/>
              <a:buChar char="§"/>
            </a:pPr>
            <a:endParaRPr lang="pt-BR" sz="2000" dirty="0"/>
          </a:p>
          <a:p>
            <a:pPr marL="342900" indent="-342900">
              <a:buFont typeface="Wingdings" pitchFamily="2" charset="2"/>
              <a:buChar char="§"/>
            </a:pPr>
            <a:endParaRPr lang="pt-BR" sz="2000" dirty="0"/>
          </a:p>
        </p:txBody>
      </p:sp>
      <p:grpSp>
        <p:nvGrpSpPr>
          <p:cNvPr id="9" name="Grupo 8"/>
          <p:cNvGrpSpPr/>
          <p:nvPr/>
        </p:nvGrpSpPr>
        <p:grpSpPr>
          <a:xfrm>
            <a:off x="1377913" y="3609052"/>
            <a:ext cx="2232248" cy="1684456"/>
            <a:chOff x="395537" y="4787512"/>
            <a:chExt cx="2232248" cy="1684456"/>
          </a:xfrm>
        </p:grpSpPr>
        <p:pic>
          <p:nvPicPr>
            <p:cNvPr id="10" name="Imagem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5537" y="4787512"/>
              <a:ext cx="2232248" cy="1310398"/>
            </a:xfrm>
            <a:prstGeom prst="rect">
              <a:avLst/>
            </a:prstGeom>
          </p:spPr>
        </p:pic>
        <p:sp>
          <p:nvSpPr>
            <p:cNvPr id="12" name="CaixaDeTexto 11"/>
            <p:cNvSpPr txBox="1"/>
            <p:nvPr/>
          </p:nvSpPr>
          <p:spPr>
            <a:xfrm>
              <a:off x="647565" y="6102636"/>
              <a:ext cx="1728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SRO</a:t>
              </a:r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4152627" y="3705710"/>
            <a:ext cx="2318262" cy="1684051"/>
            <a:chOff x="6255782" y="3221059"/>
            <a:chExt cx="2318262" cy="1684051"/>
          </a:xfrm>
        </p:grpSpPr>
        <p:pic>
          <p:nvPicPr>
            <p:cNvPr id="15" name="Imagem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55782" y="3221059"/>
              <a:ext cx="2318262" cy="1314719"/>
            </a:xfrm>
            <a:prstGeom prst="rect">
              <a:avLst/>
            </a:prstGeom>
          </p:spPr>
        </p:pic>
        <p:sp>
          <p:nvSpPr>
            <p:cNvPr id="16" name="CaixaDeTexto 15"/>
            <p:cNvSpPr txBox="1"/>
            <p:nvPr/>
          </p:nvSpPr>
          <p:spPr>
            <a:xfrm>
              <a:off x="6550817" y="4535778"/>
              <a:ext cx="1728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err="1"/>
                <a:t>Sandbox</a:t>
              </a:r>
              <a:endParaRPr lang="pt-BR" dirty="0"/>
            </a:p>
          </p:txBody>
        </p:sp>
      </p:grpSp>
      <p:grpSp>
        <p:nvGrpSpPr>
          <p:cNvPr id="17" name="Grupo 16"/>
          <p:cNvGrpSpPr/>
          <p:nvPr/>
        </p:nvGrpSpPr>
        <p:grpSpPr>
          <a:xfrm>
            <a:off x="7111380" y="3709143"/>
            <a:ext cx="2318262" cy="1755060"/>
            <a:chOff x="6256216" y="5161397"/>
            <a:chExt cx="2318262" cy="1755060"/>
          </a:xfrm>
        </p:grpSpPr>
        <p:pic>
          <p:nvPicPr>
            <p:cNvPr id="18" name="Imagem 1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256216" y="5161397"/>
              <a:ext cx="2318262" cy="1385728"/>
            </a:xfrm>
            <a:prstGeom prst="rect">
              <a:avLst/>
            </a:prstGeom>
          </p:spPr>
        </p:pic>
        <p:sp>
          <p:nvSpPr>
            <p:cNvPr id="19" name="CaixaDeTexto 18"/>
            <p:cNvSpPr txBox="1"/>
            <p:nvPr/>
          </p:nvSpPr>
          <p:spPr>
            <a:xfrm>
              <a:off x="6550817" y="6547125"/>
              <a:ext cx="1728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Open </a:t>
              </a:r>
              <a:r>
                <a:rPr lang="pt-BR" dirty="0" err="1"/>
                <a:t>Insurance</a:t>
              </a:r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124284681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riângulo 46">
            <a:extLst>
              <a:ext uri="{FF2B5EF4-FFF2-40B4-BE49-F238E27FC236}">
                <a16:creationId xmlns:a16="http://schemas.microsoft.com/office/drawing/2014/main" xmlns="" id="{318889FB-A539-8A8C-91A0-9E6338E23001}"/>
              </a:ext>
            </a:extLst>
          </p:cNvPr>
          <p:cNvSpPr/>
          <p:nvPr/>
        </p:nvSpPr>
        <p:spPr>
          <a:xfrm rot="10800000" flipV="1">
            <a:off x="389746" y="1740382"/>
            <a:ext cx="10947816" cy="4742863"/>
          </a:xfrm>
          <a:prstGeom prst="triangle">
            <a:avLst>
              <a:gd name="adj" fmla="val 79604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D5A2845-88B3-1232-8544-4C8BFEAB7C9F}"/>
              </a:ext>
            </a:extLst>
          </p:cNvPr>
          <p:cNvSpPr txBox="1"/>
          <p:nvPr/>
        </p:nvSpPr>
        <p:spPr>
          <a:xfrm>
            <a:off x="5501391" y="874455"/>
            <a:ext cx="595609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>
                <a:solidFill>
                  <a:srgbClr val="038033"/>
                </a:solidFill>
                <a:latin typeface="DIN Alternate" panose="020B0500000000000000" pitchFamily="34" charset="77"/>
              </a:rPr>
              <a:t>Ambiente de Pandemia: Pesquisa Segurança Cibernética</a:t>
            </a:r>
          </a:p>
        </p:txBody>
      </p:sp>
    </p:spTree>
    <p:extLst>
      <p:ext uri="{BB962C8B-B14F-4D97-AF65-F5344CB8AC3E}">
        <p14:creationId xmlns:p14="http://schemas.microsoft.com/office/powerpoint/2010/main" val="28898404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riângulo 2">
            <a:extLst>
              <a:ext uri="{FF2B5EF4-FFF2-40B4-BE49-F238E27FC236}">
                <a16:creationId xmlns:a16="http://schemas.microsoft.com/office/drawing/2014/main" xmlns="" id="{76A442BD-D01E-8D91-DBD7-A1EAEAAB73B8}"/>
              </a:ext>
            </a:extLst>
          </p:cNvPr>
          <p:cNvSpPr/>
          <p:nvPr/>
        </p:nvSpPr>
        <p:spPr>
          <a:xfrm>
            <a:off x="4180193" y="5274902"/>
            <a:ext cx="7899817" cy="1459679"/>
          </a:xfrm>
          <a:prstGeom prst="triangle">
            <a:avLst>
              <a:gd name="adj" fmla="val 94213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646285" y="363754"/>
            <a:ext cx="10279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38033"/>
                </a:solidFill>
                <a:latin typeface="DIN Alternate" panose="020B0500000000000000" pitchFamily="34" charset="77"/>
              </a:rPr>
              <a:t>Ambiente de Pandemia: Pesquisa Segurança Cibernética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CA1D1AA6-101F-CA6E-AAF9-475AB293B4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r="42772"/>
          <a:stretch/>
        </p:blipFill>
        <p:spPr>
          <a:xfrm>
            <a:off x="9645412" y="5756223"/>
            <a:ext cx="2075535" cy="978358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grpSp>
        <p:nvGrpSpPr>
          <p:cNvPr id="21" name="Grupo 20"/>
          <p:cNvGrpSpPr/>
          <p:nvPr/>
        </p:nvGrpSpPr>
        <p:grpSpPr>
          <a:xfrm>
            <a:off x="2619169" y="1396213"/>
            <a:ext cx="9190007" cy="2092395"/>
            <a:chOff x="2203650" y="220942"/>
            <a:chExt cx="9190007" cy="2092395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26" name="Arredondar Retângulo no Mesmo Canto Lateral 25"/>
            <p:cNvSpPr/>
            <p:nvPr/>
          </p:nvSpPr>
          <p:spPr>
            <a:xfrm rot="5400000">
              <a:off x="5752456" y="-3327864"/>
              <a:ext cx="2092395" cy="9190007"/>
            </a:xfrm>
            <a:prstGeom prst="round2SameRect">
              <a:avLst/>
            </a:prstGeom>
            <a:grpFill/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Arredondar Retângulo no Mesmo Canto Lateral 4"/>
            <p:cNvSpPr/>
            <p:nvPr/>
          </p:nvSpPr>
          <p:spPr>
            <a:xfrm>
              <a:off x="2203650" y="323084"/>
              <a:ext cx="9087865" cy="188811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pt-BR" sz="2000" kern="1200">
                  <a:latin typeface="+mn-lt"/>
                  <a:ea typeface="+mn-ea"/>
                  <a:cs typeface="+mn-cs"/>
                </a:rPr>
                <a:t>Avaliar a estrutura de gestão de riscos das empresas pertencentes ao mercado supervisionado, bem como permiti-las uma reflexão para se tornarem mais resistentes a ataques cibernéticos, garantindo que os consumidores sejam protegidos e a integridade do mercado seja mantida.</a:t>
              </a:r>
              <a:endParaRPr lang="pt-BR" sz="2000" kern="1200">
                <a:latin typeface="+mn-lt"/>
              </a:endParaRP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527203" y="1614060"/>
            <a:ext cx="2247839" cy="1552056"/>
            <a:chOff x="111684" y="438789"/>
            <a:chExt cx="2247839" cy="1552056"/>
          </a:xfrm>
          <a:solidFill>
            <a:schemeClr val="accent6">
              <a:lumMod val="75000"/>
            </a:schemeClr>
          </a:solidFill>
        </p:grpSpPr>
        <p:sp>
          <p:nvSpPr>
            <p:cNvPr id="24" name="Retângulo de cantos arredondados 23"/>
            <p:cNvSpPr/>
            <p:nvPr/>
          </p:nvSpPr>
          <p:spPr>
            <a:xfrm>
              <a:off x="111684" y="438789"/>
              <a:ext cx="2247839" cy="1552056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tângulo 24"/>
            <p:cNvSpPr/>
            <p:nvPr/>
          </p:nvSpPr>
          <p:spPr>
            <a:xfrm>
              <a:off x="187449" y="514554"/>
              <a:ext cx="2096309" cy="140052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45720" rIns="91440" bIns="4572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b="1" kern="1200">
                  <a:latin typeface="+mn-lt"/>
                </a:rPr>
                <a:t>Objetivo</a:t>
              </a:r>
            </a:p>
          </p:txBody>
        </p:sp>
      </p:grpSp>
      <p:grpSp>
        <p:nvGrpSpPr>
          <p:cNvPr id="28" name="Grupo 27"/>
          <p:cNvGrpSpPr/>
          <p:nvPr/>
        </p:nvGrpSpPr>
        <p:grpSpPr>
          <a:xfrm>
            <a:off x="2607137" y="3730340"/>
            <a:ext cx="9190007" cy="2092395"/>
            <a:chOff x="2203650" y="2551340"/>
            <a:chExt cx="9190007" cy="2092395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32" name="Arredondar Retângulo no Mesmo Canto Lateral 31"/>
            <p:cNvSpPr/>
            <p:nvPr/>
          </p:nvSpPr>
          <p:spPr>
            <a:xfrm rot="5400000">
              <a:off x="5752456" y="-997466"/>
              <a:ext cx="2092395" cy="9190007"/>
            </a:xfrm>
            <a:prstGeom prst="round2SameRect">
              <a:avLst/>
            </a:prstGeom>
            <a:grpFill/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Arredondar Retângulo no Mesmo Canto Lateral 4"/>
            <p:cNvSpPr/>
            <p:nvPr/>
          </p:nvSpPr>
          <p:spPr>
            <a:xfrm>
              <a:off x="2203650" y="2653482"/>
              <a:ext cx="9087865" cy="188811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</a:pPr>
              <a:r>
                <a:rPr lang="pt-BR" sz="2000" kern="1200">
                  <a:latin typeface="+mn-lt"/>
                </a:rPr>
                <a:t>O questionário aplicado ao mercado foi uma adaptação do formulário elaborado pelos reguladores do Reino Unido, Financial </a:t>
              </a:r>
              <a:r>
                <a:rPr lang="pt-BR" sz="2000" kern="1200" err="1">
                  <a:latin typeface="+mn-lt"/>
                </a:rPr>
                <a:t>Conduct</a:t>
              </a:r>
              <a:r>
                <a:rPr lang="pt-BR" sz="2000" kern="1200">
                  <a:latin typeface="+mn-lt"/>
                </a:rPr>
                <a:t> </a:t>
              </a:r>
              <a:r>
                <a:rPr lang="pt-BR" sz="2000" kern="1200" err="1">
                  <a:latin typeface="+mn-lt"/>
                </a:rPr>
                <a:t>Authority</a:t>
              </a:r>
              <a:r>
                <a:rPr lang="pt-BR" sz="2000" kern="1200">
                  <a:latin typeface="+mn-lt"/>
                </a:rPr>
                <a:t> e Prudential </a:t>
              </a:r>
              <a:r>
                <a:rPr lang="pt-BR" sz="2000" kern="1200" err="1">
                  <a:latin typeface="+mn-lt"/>
                </a:rPr>
                <a:t>Regulation</a:t>
              </a:r>
              <a:r>
                <a:rPr lang="pt-BR" sz="2000" kern="1200">
                  <a:latin typeface="+mn-lt"/>
                </a:rPr>
                <a:t> </a:t>
              </a:r>
              <a:r>
                <a:rPr lang="pt-BR" sz="2000" kern="1200" err="1">
                  <a:latin typeface="+mn-lt"/>
                </a:rPr>
                <a:t>Authority</a:t>
              </a:r>
              <a:r>
                <a:rPr lang="pt-BR" sz="2000" kern="1200">
                  <a:latin typeface="+mn-lt"/>
                </a:rPr>
                <a:t>, com base nas recomendações do BIS e da IOSCO.</a:t>
              </a:r>
              <a:endParaRPr lang="pt-BR" sz="2000" kern="1200"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29" name="Grupo 28"/>
          <p:cNvGrpSpPr/>
          <p:nvPr/>
        </p:nvGrpSpPr>
        <p:grpSpPr>
          <a:xfrm>
            <a:off x="515171" y="3948186"/>
            <a:ext cx="2247839" cy="1552056"/>
            <a:chOff x="111684" y="2769186"/>
            <a:chExt cx="2247839" cy="1552056"/>
          </a:xfrm>
          <a:solidFill>
            <a:schemeClr val="accent4">
              <a:lumMod val="75000"/>
            </a:schemeClr>
          </a:solidFill>
        </p:grpSpPr>
        <p:sp>
          <p:nvSpPr>
            <p:cNvPr id="30" name="Retângulo de cantos arredondados 29"/>
            <p:cNvSpPr/>
            <p:nvPr/>
          </p:nvSpPr>
          <p:spPr>
            <a:xfrm>
              <a:off x="111684" y="2769186"/>
              <a:ext cx="2247839" cy="1552056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etângulo 30"/>
            <p:cNvSpPr/>
            <p:nvPr/>
          </p:nvSpPr>
          <p:spPr>
            <a:xfrm>
              <a:off x="187449" y="2844951"/>
              <a:ext cx="2096309" cy="140052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45720" rIns="91440" bIns="4572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400" b="1" kern="1200">
                  <a:latin typeface="Calibri"/>
                  <a:ea typeface="+mn-ea"/>
                  <a:cs typeface="+mn-cs"/>
                </a:rPr>
                <a:t>Referência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42882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riângulo 2">
            <a:extLst>
              <a:ext uri="{FF2B5EF4-FFF2-40B4-BE49-F238E27FC236}">
                <a16:creationId xmlns:a16="http://schemas.microsoft.com/office/drawing/2014/main" xmlns="" id="{76A442BD-D01E-8D91-DBD7-A1EAEAAB73B8}"/>
              </a:ext>
            </a:extLst>
          </p:cNvPr>
          <p:cNvSpPr/>
          <p:nvPr/>
        </p:nvSpPr>
        <p:spPr>
          <a:xfrm>
            <a:off x="4180193" y="5274902"/>
            <a:ext cx="7899817" cy="1459679"/>
          </a:xfrm>
          <a:prstGeom prst="triangle">
            <a:avLst>
              <a:gd name="adj" fmla="val 94213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CA1D1AA6-101F-CA6E-AAF9-475AB293B4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r="42772"/>
          <a:stretch/>
        </p:blipFill>
        <p:spPr>
          <a:xfrm>
            <a:off x="9645412" y="5756223"/>
            <a:ext cx="2075535" cy="978358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xmlns="" id="{7FB22987-7987-F8A6-5C57-50FB979A4B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8066289"/>
              </p:ext>
            </p:extLst>
          </p:nvPr>
        </p:nvGraphicFramePr>
        <p:xfrm>
          <a:off x="209470" y="1766992"/>
          <a:ext cx="8128000" cy="9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92C81A8C-CD36-6ECA-CCBD-54029EE9B1BA}"/>
              </a:ext>
            </a:extLst>
          </p:cNvPr>
          <p:cNvSpPr txBox="1"/>
          <p:nvPr/>
        </p:nvSpPr>
        <p:spPr>
          <a:xfrm>
            <a:off x="210207" y="1311725"/>
            <a:ext cx="11867126" cy="461665"/>
          </a:xfrm>
          <a:prstGeom prst="rect">
            <a:avLst/>
          </a:prstGeom>
          <a:solidFill>
            <a:srgbClr val="EEF5DD"/>
          </a:solidFill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038033"/>
                </a:solidFill>
              </a:rPr>
              <a:t>Pandemia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CE63A989-2056-ABF0-EB2A-0455BBA16FA5}"/>
              </a:ext>
            </a:extLst>
          </p:cNvPr>
          <p:cNvSpPr txBox="1"/>
          <p:nvPr/>
        </p:nvSpPr>
        <p:spPr>
          <a:xfrm>
            <a:off x="260365" y="2839260"/>
            <a:ext cx="11867126" cy="461665"/>
          </a:xfrm>
          <a:prstGeom prst="rect">
            <a:avLst/>
          </a:prstGeom>
          <a:solidFill>
            <a:srgbClr val="EEF5DD"/>
          </a:solidFill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038033"/>
                </a:solidFill>
              </a:rPr>
              <a:t>Resiliência Cibernética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55A1EDC0-69AF-FC92-C216-3A9E8B968B4F}"/>
              </a:ext>
            </a:extLst>
          </p:cNvPr>
          <p:cNvSpPr txBox="1"/>
          <p:nvPr/>
        </p:nvSpPr>
        <p:spPr>
          <a:xfrm>
            <a:off x="209470" y="2432835"/>
            <a:ext cx="1097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As supervisionadas que sofreram ataques informam não terem sofrido qualquer tipo de perda;</a:t>
            </a:r>
          </a:p>
        </p:txBody>
      </p:sp>
      <p:grpSp>
        <p:nvGrpSpPr>
          <p:cNvPr id="27" name="Agrupar 26">
            <a:extLst>
              <a:ext uri="{FF2B5EF4-FFF2-40B4-BE49-F238E27FC236}">
                <a16:creationId xmlns:a16="http://schemas.microsoft.com/office/drawing/2014/main" xmlns="" id="{E2D73C2F-4C28-8354-E6D5-8298C11C75E2}"/>
              </a:ext>
            </a:extLst>
          </p:cNvPr>
          <p:cNvGrpSpPr/>
          <p:nvPr/>
        </p:nvGrpSpPr>
        <p:grpSpPr>
          <a:xfrm>
            <a:off x="4283428" y="3464304"/>
            <a:ext cx="5400000" cy="3205867"/>
            <a:chOff x="4219928" y="3317650"/>
            <a:chExt cx="5400000" cy="3205867"/>
          </a:xfrm>
        </p:grpSpPr>
        <p:graphicFrame>
          <p:nvGraphicFramePr>
            <p:cNvPr id="14" name="Gráfico 13">
              <a:extLst>
                <a:ext uri="{FF2B5EF4-FFF2-40B4-BE49-F238E27FC236}">
                  <a16:creationId xmlns:a16="http://schemas.microsoft.com/office/drawing/2014/main" xmlns="" id="{5AFA9183-2172-52C0-FA39-259D7B422DF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634509772"/>
                </p:ext>
              </p:extLst>
            </p:nvPr>
          </p:nvGraphicFramePr>
          <p:xfrm>
            <a:off x="4219928" y="3317650"/>
            <a:ext cx="5400000" cy="72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17" name="Gráfico 16">
              <a:extLst>
                <a:ext uri="{FF2B5EF4-FFF2-40B4-BE49-F238E27FC236}">
                  <a16:creationId xmlns:a16="http://schemas.microsoft.com/office/drawing/2014/main" xmlns="" id="{9D741F6E-5C07-5016-D7D5-E1A204957532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32178867"/>
                </p:ext>
              </p:extLst>
            </p:nvPr>
          </p:nvGraphicFramePr>
          <p:xfrm>
            <a:off x="4219928" y="3814823"/>
            <a:ext cx="5400000" cy="72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graphicFrame>
          <p:nvGraphicFramePr>
            <p:cNvPr id="21" name="Gráfico 20">
              <a:extLst>
                <a:ext uri="{FF2B5EF4-FFF2-40B4-BE49-F238E27FC236}">
                  <a16:creationId xmlns:a16="http://schemas.microsoft.com/office/drawing/2014/main" xmlns="" id="{CB61A3DA-943D-9522-81D4-A137CD9F3A18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986471671"/>
                </p:ext>
              </p:extLst>
            </p:nvPr>
          </p:nvGraphicFramePr>
          <p:xfrm>
            <a:off x="4219928" y="5306342"/>
            <a:ext cx="5400000" cy="72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graphicFrame>
          <p:nvGraphicFramePr>
            <p:cNvPr id="23" name="Gráfico 22">
              <a:extLst>
                <a:ext uri="{FF2B5EF4-FFF2-40B4-BE49-F238E27FC236}">
                  <a16:creationId xmlns:a16="http://schemas.microsoft.com/office/drawing/2014/main" xmlns="" id="{2445D10C-03C0-15C7-6206-48229EA76797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620600926"/>
                </p:ext>
              </p:extLst>
            </p:nvPr>
          </p:nvGraphicFramePr>
          <p:xfrm>
            <a:off x="4219928" y="4809169"/>
            <a:ext cx="5400000" cy="72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  <p:graphicFrame>
          <p:nvGraphicFramePr>
            <p:cNvPr id="24" name="Gráfico 23">
              <a:extLst>
                <a:ext uri="{FF2B5EF4-FFF2-40B4-BE49-F238E27FC236}">
                  <a16:creationId xmlns:a16="http://schemas.microsoft.com/office/drawing/2014/main" xmlns="" id="{B7684DA0-A3C4-E58E-2645-B62EEC0AE80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819536937"/>
                </p:ext>
              </p:extLst>
            </p:nvPr>
          </p:nvGraphicFramePr>
          <p:xfrm>
            <a:off x="4219928" y="4311996"/>
            <a:ext cx="5400000" cy="72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  <p:graphicFrame>
          <p:nvGraphicFramePr>
            <p:cNvPr id="25" name="Gráfico 24">
              <a:extLst>
                <a:ext uri="{FF2B5EF4-FFF2-40B4-BE49-F238E27FC236}">
                  <a16:creationId xmlns:a16="http://schemas.microsoft.com/office/drawing/2014/main" xmlns="" id="{39043F94-EAEF-941F-9ADB-C02DCA484A7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895125632"/>
                </p:ext>
              </p:extLst>
            </p:nvPr>
          </p:nvGraphicFramePr>
          <p:xfrm>
            <a:off x="4219928" y="5803517"/>
            <a:ext cx="5400000" cy="72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</p:grpSp>
      <p:graphicFrame>
        <p:nvGraphicFramePr>
          <p:cNvPr id="26" name="Diagrama 25">
            <a:extLst>
              <a:ext uri="{FF2B5EF4-FFF2-40B4-BE49-F238E27FC236}">
                <a16:creationId xmlns:a16="http://schemas.microsoft.com/office/drawing/2014/main" xmlns="" id="{5241DEB3-0A76-D2EE-53F7-47A112F304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5318795"/>
              </p:ext>
            </p:extLst>
          </p:nvPr>
        </p:nvGraphicFramePr>
        <p:xfrm>
          <a:off x="-457200" y="3267237"/>
          <a:ext cx="5400000" cy="36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pSp>
        <p:nvGrpSpPr>
          <p:cNvPr id="42" name="Agrupar 41">
            <a:extLst>
              <a:ext uri="{FF2B5EF4-FFF2-40B4-BE49-F238E27FC236}">
                <a16:creationId xmlns:a16="http://schemas.microsoft.com/office/drawing/2014/main" xmlns="" id="{E159095F-1638-A767-9E79-898B4F79AC5C}"/>
              </a:ext>
            </a:extLst>
          </p:cNvPr>
          <p:cNvGrpSpPr/>
          <p:nvPr/>
        </p:nvGrpSpPr>
        <p:grpSpPr>
          <a:xfrm>
            <a:off x="10754993" y="3887654"/>
            <a:ext cx="1064707" cy="1164007"/>
            <a:chOff x="10349365" y="3940037"/>
            <a:chExt cx="1064707" cy="1164007"/>
          </a:xfrm>
        </p:grpSpPr>
        <p:grpSp>
          <p:nvGrpSpPr>
            <p:cNvPr id="40" name="Agrupar 39">
              <a:extLst>
                <a:ext uri="{FF2B5EF4-FFF2-40B4-BE49-F238E27FC236}">
                  <a16:creationId xmlns:a16="http://schemas.microsoft.com/office/drawing/2014/main" xmlns="" id="{1FCAA503-B440-1CFB-595B-C02A559698B5}"/>
                </a:ext>
              </a:extLst>
            </p:cNvPr>
            <p:cNvGrpSpPr/>
            <p:nvPr/>
          </p:nvGrpSpPr>
          <p:grpSpPr>
            <a:xfrm>
              <a:off x="10349365" y="4181651"/>
              <a:ext cx="1064707" cy="276999"/>
              <a:chOff x="10651572" y="3865310"/>
              <a:chExt cx="1064707" cy="276999"/>
            </a:xfrm>
          </p:grpSpPr>
          <p:sp>
            <p:nvSpPr>
              <p:cNvPr id="28" name="Retângulo 27">
                <a:extLst>
                  <a:ext uri="{FF2B5EF4-FFF2-40B4-BE49-F238E27FC236}">
                    <a16:creationId xmlns:a16="http://schemas.microsoft.com/office/drawing/2014/main" xmlns="" id="{563A1897-0FE1-026D-3305-521A5CB2E145}"/>
                  </a:ext>
                </a:extLst>
              </p:cNvPr>
              <p:cNvSpPr/>
              <p:nvPr/>
            </p:nvSpPr>
            <p:spPr>
              <a:xfrm>
                <a:off x="10651572" y="3913809"/>
                <a:ext cx="180000" cy="180000"/>
              </a:xfrm>
              <a:prstGeom prst="rect">
                <a:avLst/>
              </a:prstGeom>
              <a:solidFill>
                <a:srgbClr val="568736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3" name="CaixaDeTexto 32">
                <a:extLst>
                  <a:ext uri="{FF2B5EF4-FFF2-40B4-BE49-F238E27FC236}">
                    <a16:creationId xmlns:a16="http://schemas.microsoft.com/office/drawing/2014/main" xmlns="" id="{FE5E5237-4646-7766-0F91-633681B78CE8}"/>
                  </a:ext>
                </a:extLst>
              </p:cNvPr>
              <p:cNvSpPr txBox="1"/>
              <p:nvPr/>
            </p:nvSpPr>
            <p:spPr>
              <a:xfrm>
                <a:off x="10829370" y="3865310"/>
                <a:ext cx="8869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1200" dirty="0"/>
                  <a:t>Muito Bom</a:t>
                </a:r>
              </a:p>
            </p:txBody>
          </p:sp>
        </p:grpSp>
        <p:grpSp>
          <p:nvGrpSpPr>
            <p:cNvPr id="39" name="Agrupar 38">
              <a:extLst>
                <a:ext uri="{FF2B5EF4-FFF2-40B4-BE49-F238E27FC236}">
                  <a16:creationId xmlns:a16="http://schemas.microsoft.com/office/drawing/2014/main" xmlns="" id="{34C978A9-4900-3870-245B-C02D141B3529}"/>
                </a:ext>
              </a:extLst>
            </p:cNvPr>
            <p:cNvGrpSpPr/>
            <p:nvPr/>
          </p:nvGrpSpPr>
          <p:grpSpPr>
            <a:xfrm>
              <a:off x="10349365" y="4396782"/>
              <a:ext cx="651004" cy="276999"/>
              <a:chOff x="10651572" y="4191763"/>
              <a:chExt cx="651004" cy="276999"/>
            </a:xfrm>
          </p:grpSpPr>
          <p:sp>
            <p:nvSpPr>
              <p:cNvPr id="29" name="Retângulo 28">
                <a:extLst>
                  <a:ext uri="{FF2B5EF4-FFF2-40B4-BE49-F238E27FC236}">
                    <a16:creationId xmlns:a16="http://schemas.microsoft.com/office/drawing/2014/main" xmlns="" id="{6F68D818-63AC-B2C5-5A47-0F742954BF20}"/>
                  </a:ext>
                </a:extLst>
              </p:cNvPr>
              <p:cNvSpPr/>
              <p:nvPr/>
            </p:nvSpPr>
            <p:spPr>
              <a:xfrm>
                <a:off x="10651572" y="4240262"/>
                <a:ext cx="180000" cy="180000"/>
              </a:xfrm>
              <a:prstGeom prst="rect">
                <a:avLst/>
              </a:prstGeom>
              <a:solidFill>
                <a:srgbClr val="68A242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4" name="CaixaDeTexto 33">
                <a:extLst>
                  <a:ext uri="{FF2B5EF4-FFF2-40B4-BE49-F238E27FC236}">
                    <a16:creationId xmlns:a16="http://schemas.microsoft.com/office/drawing/2014/main" xmlns="" id="{90CCAFBF-FF54-BABA-A7DD-F5E43119FD81}"/>
                  </a:ext>
                </a:extLst>
              </p:cNvPr>
              <p:cNvSpPr txBox="1"/>
              <p:nvPr/>
            </p:nvSpPr>
            <p:spPr>
              <a:xfrm>
                <a:off x="10829370" y="4191763"/>
                <a:ext cx="4732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1200" dirty="0"/>
                  <a:t>Bom</a:t>
                </a:r>
              </a:p>
            </p:txBody>
          </p:sp>
        </p:grpSp>
        <p:grpSp>
          <p:nvGrpSpPr>
            <p:cNvPr id="38" name="Agrupar 37">
              <a:extLst>
                <a:ext uri="{FF2B5EF4-FFF2-40B4-BE49-F238E27FC236}">
                  <a16:creationId xmlns:a16="http://schemas.microsoft.com/office/drawing/2014/main" xmlns="" id="{47F7AE79-303C-EA72-3DD3-7C460BF11AEC}"/>
                </a:ext>
              </a:extLst>
            </p:cNvPr>
            <p:cNvGrpSpPr/>
            <p:nvPr/>
          </p:nvGrpSpPr>
          <p:grpSpPr>
            <a:xfrm>
              <a:off x="10349365" y="4611913"/>
              <a:ext cx="834260" cy="276999"/>
              <a:chOff x="10651572" y="4354079"/>
              <a:chExt cx="834260" cy="276999"/>
            </a:xfrm>
          </p:grpSpPr>
          <p:sp>
            <p:nvSpPr>
              <p:cNvPr id="30" name="Retângulo 29">
                <a:extLst>
                  <a:ext uri="{FF2B5EF4-FFF2-40B4-BE49-F238E27FC236}">
                    <a16:creationId xmlns:a16="http://schemas.microsoft.com/office/drawing/2014/main" xmlns="" id="{E9980ED7-D065-9C7A-8BED-A48CFB8B3E3F}"/>
                  </a:ext>
                </a:extLst>
              </p:cNvPr>
              <p:cNvSpPr/>
              <p:nvPr/>
            </p:nvSpPr>
            <p:spPr>
              <a:xfrm>
                <a:off x="10651572" y="4402578"/>
                <a:ext cx="180000" cy="180000"/>
              </a:xfrm>
              <a:prstGeom prst="rect">
                <a:avLst/>
              </a:prstGeom>
              <a:solidFill>
                <a:srgbClr val="90BB7A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5" name="CaixaDeTexto 34">
                <a:extLst>
                  <a:ext uri="{FF2B5EF4-FFF2-40B4-BE49-F238E27FC236}">
                    <a16:creationId xmlns:a16="http://schemas.microsoft.com/office/drawing/2014/main" xmlns="" id="{16A08632-EC7D-DDB2-FEB2-1CBDA7895A8B}"/>
                  </a:ext>
                </a:extLst>
              </p:cNvPr>
              <p:cNvSpPr txBox="1"/>
              <p:nvPr/>
            </p:nvSpPr>
            <p:spPr>
              <a:xfrm>
                <a:off x="10829370" y="4354079"/>
                <a:ext cx="65646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1200" dirty="0"/>
                  <a:t>Regular</a:t>
                </a:r>
              </a:p>
            </p:txBody>
          </p:sp>
        </p:grpSp>
        <p:grpSp>
          <p:nvGrpSpPr>
            <p:cNvPr id="37" name="Agrupar 36">
              <a:extLst>
                <a:ext uri="{FF2B5EF4-FFF2-40B4-BE49-F238E27FC236}">
                  <a16:creationId xmlns:a16="http://schemas.microsoft.com/office/drawing/2014/main" xmlns="" id="{CB8CFFBD-8F18-D538-5D50-1D936D8C8951}"/>
                </a:ext>
              </a:extLst>
            </p:cNvPr>
            <p:cNvGrpSpPr/>
            <p:nvPr/>
          </p:nvGrpSpPr>
          <p:grpSpPr>
            <a:xfrm>
              <a:off x="10349365" y="4827045"/>
              <a:ext cx="684668" cy="276999"/>
              <a:chOff x="10651572" y="4656051"/>
              <a:chExt cx="684668" cy="276999"/>
            </a:xfrm>
          </p:grpSpPr>
          <p:sp>
            <p:nvSpPr>
              <p:cNvPr id="31" name="Retângulo 30">
                <a:extLst>
                  <a:ext uri="{FF2B5EF4-FFF2-40B4-BE49-F238E27FC236}">
                    <a16:creationId xmlns:a16="http://schemas.microsoft.com/office/drawing/2014/main" xmlns="" id="{24F0A4A5-A762-EA57-2B2B-12BBB23BA403}"/>
                  </a:ext>
                </a:extLst>
              </p:cNvPr>
              <p:cNvSpPr/>
              <p:nvPr/>
            </p:nvSpPr>
            <p:spPr>
              <a:xfrm>
                <a:off x="10651572" y="4704550"/>
                <a:ext cx="180000" cy="180000"/>
              </a:xfrm>
              <a:prstGeom prst="rect">
                <a:avLst/>
              </a:prstGeom>
              <a:solidFill>
                <a:srgbClr val="BED5B4"/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36" name="CaixaDeTexto 35">
                <a:extLst>
                  <a:ext uri="{FF2B5EF4-FFF2-40B4-BE49-F238E27FC236}">
                    <a16:creationId xmlns:a16="http://schemas.microsoft.com/office/drawing/2014/main" xmlns="" id="{C7818942-3257-FE25-7251-AC98AA65CEEA}"/>
                  </a:ext>
                </a:extLst>
              </p:cNvPr>
              <p:cNvSpPr txBox="1"/>
              <p:nvPr/>
            </p:nvSpPr>
            <p:spPr>
              <a:xfrm>
                <a:off x="10829370" y="4656051"/>
                <a:ext cx="5068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1200" dirty="0"/>
                  <a:t>Ruim</a:t>
                </a:r>
              </a:p>
            </p:txBody>
          </p:sp>
        </p:grpSp>
        <p:sp>
          <p:nvSpPr>
            <p:cNvPr id="41" name="CaixaDeTexto 40">
              <a:extLst>
                <a:ext uri="{FF2B5EF4-FFF2-40B4-BE49-F238E27FC236}">
                  <a16:creationId xmlns:a16="http://schemas.microsoft.com/office/drawing/2014/main" xmlns="" id="{C7CC8B51-E05C-8701-AF9D-12095EA04494}"/>
                </a:ext>
              </a:extLst>
            </p:cNvPr>
            <p:cNvSpPr txBox="1"/>
            <p:nvPr/>
          </p:nvSpPr>
          <p:spPr>
            <a:xfrm>
              <a:off x="10349365" y="3940037"/>
              <a:ext cx="999569" cy="276999"/>
            </a:xfrm>
            <a:prstGeom prst="rect">
              <a:avLst/>
            </a:prstGeom>
            <a:noFill/>
          </p:spPr>
          <p:txBody>
            <a:bodyPr wrap="none" lIns="0" rtlCol="0">
              <a:spAutoFit/>
            </a:bodyPr>
            <a:lstStyle/>
            <a:p>
              <a:r>
                <a:rPr lang="pt-BR" sz="1200" b="1" u="sng" dirty="0"/>
                <a:t>Classificações:</a:t>
              </a:r>
            </a:p>
          </p:txBody>
        </p:sp>
      </p:grpSp>
      <p:sp>
        <p:nvSpPr>
          <p:cNvPr id="43" name="CaixaDeTexto 42">
            <a:extLst>
              <a:ext uri="{FF2B5EF4-FFF2-40B4-BE49-F238E27FC236}">
                <a16:creationId xmlns:a16="http://schemas.microsoft.com/office/drawing/2014/main" xmlns="" id="{BBE2C6CF-7701-B197-54FE-7B0A953C54DF}"/>
              </a:ext>
            </a:extLst>
          </p:cNvPr>
          <p:cNvSpPr txBox="1"/>
          <p:nvPr/>
        </p:nvSpPr>
        <p:spPr>
          <a:xfrm>
            <a:off x="1646285" y="363754"/>
            <a:ext cx="10279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38033"/>
                </a:solidFill>
                <a:latin typeface="DIN Alternate" panose="020B0500000000000000" pitchFamily="34" charset="77"/>
              </a:rPr>
              <a:t>Ambiente de Pandemia: Pesquisa Segurança Cibernética</a:t>
            </a:r>
          </a:p>
        </p:txBody>
      </p:sp>
    </p:spTree>
    <p:extLst>
      <p:ext uri="{BB962C8B-B14F-4D97-AF65-F5344CB8AC3E}">
        <p14:creationId xmlns:p14="http://schemas.microsoft.com/office/powerpoint/2010/main" val="106476901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riângulo 46">
            <a:extLst>
              <a:ext uri="{FF2B5EF4-FFF2-40B4-BE49-F238E27FC236}">
                <a16:creationId xmlns:a16="http://schemas.microsoft.com/office/drawing/2014/main" xmlns="" id="{318889FB-A539-8A8C-91A0-9E6338E23001}"/>
              </a:ext>
            </a:extLst>
          </p:cNvPr>
          <p:cNvSpPr/>
          <p:nvPr/>
        </p:nvSpPr>
        <p:spPr>
          <a:xfrm rot="10800000" flipV="1">
            <a:off x="389746" y="1740382"/>
            <a:ext cx="10947816" cy="4742863"/>
          </a:xfrm>
          <a:prstGeom prst="triangle">
            <a:avLst>
              <a:gd name="adj" fmla="val 79604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4D5A2845-88B3-1232-8544-4C8BFEAB7C9F}"/>
              </a:ext>
            </a:extLst>
          </p:cNvPr>
          <p:cNvSpPr txBox="1"/>
          <p:nvPr/>
        </p:nvSpPr>
        <p:spPr>
          <a:xfrm>
            <a:off x="5501391" y="874455"/>
            <a:ext cx="59560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4000" dirty="0">
                <a:solidFill>
                  <a:srgbClr val="038033"/>
                </a:solidFill>
                <a:latin typeface="DIN Alternate" panose="020B0500000000000000" pitchFamily="34" charset="77"/>
              </a:rPr>
              <a:t>Desenvolvimento do Risco Operacional / Cyber – SARC</a:t>
            </a:r>
          </a:p>
        </p:txBody>
      </p:sp>
    </p:spTree>
    <p:extLst>
      <p:ext uri="{BB962C8B-B14F-4D97-AF65-F5344CB8AC3E}">
        <p14:creationId xmlns:p14="http://schemas.microsoft.com/office/powerpoint/2010/main" val="233505340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alelogramo 1">
            <a:extLst>
              <a:ext uri="{FF2B5EF4-FFF2-40B4-BE49-F238E27FC236}">
                <a16:creationId xmlns:a16="http://schemas.microsoft.com/office/drawing/2014/main" xmlns="" id="{C1CE6544-25FC-D5B6-61F0-F557CBA04EC5}"/>
              </a:ext>
            </a:extLst>
          </p:cNvPr>
          <p:cNvSpPr>
            <a:spLocks noChangeAspect="1"/>
          </p:cNvSpPr>
          <p:nvPr/>
        </p:nvSpPr>
        <p:spPr>
          <a:xfrm rot="10800000" flipV="1">
            <a:off x="114667" y="123419"/>
            <a:ext cx="11962666" cy="1060400"/>
          </a:xfrm>
          <a:prstGeom prst="parallelogram">
            <a:avLst>
              <a:gd name="adj" fmla="val 92854"/>
            </a:avLst>
          </a:prstGeom>
          <a:gradFill flip="none" rotWithShape="1">
            <a:gsLst>
              <a:gs pos="0">
                <a:srgbClr val="C8D49F">
                  <a:tint val="66000"/>
                  <a:satMod val="160000"/>
                </a:srgbClr>
              </a:gs>
              <a:gs pos="50000">
                <a:srgbClr val="C8D49F">
                  <a:tint val="44500"/>
                  <a:satMod val="160000"/>
                </a:srgbClr>
              </a:gs>
              <a:gs pos="100000">
                <a:srgbClr val="C8D49F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riângulo 2">
            <a:extLst>
              <a:ext uri="{FF2B5EF4-FFF2-40B4-BE49-F238E27FC236}">
                <a16:creationId xmlns:a16="http://schemas.microsoft.com/office/drawing/2014/main" xmlns="" id="{76A442BD-D01E-8D91-DBD7-A1EAEAAB73B8}"/>
              </a:ext>
            </a:extLst>
          </p:cNvPr>
          <p:cNvSpPr/>
          <p:nvPr/>
        </p:nvSpPr>
        <p:spPr>
          <a:xfrm>
            <a:off x="4180193" y="5274902"/>
            <a:ext cx="7899817" cy="1459679"/>
          </a:xfrm>
          <a:prstGeom prst="triangle">
            <a:avLst>
              <a:gd name="adj" fmla="val 94213"/>
            </a:avLst>
          </a:prstGeom>
          <a:gradFill flip="none" rotWithShape="1">
            <a:gsLst>
              <a:gs pos="0">
                <a:srgbClr val="D3D58C">
                  <a:tint val="66000"/>
                  <a:satMod val="160000"/>
                </a:srgbClr>
              </a:gs>
              <a:gs pos="50000">
                <a:srgbClr val="D3D58C">
                  <a:tint val="44500"/>
                  <a:satMod val="160000"/>
                </a:srgbClr>
              </a:gs>
              <a:gs pos="100000">
                <a:srgbClr val="D3D58C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77E318A6-9738-4DF8-3F0B-9EDE01461C19}"/>
              </a:ext>
            </a:extLst>
          </p:cNvPr>
          <p:cNvSpPr txBox="1"/>
          <p:nvPr/>
        </p:nvSpPr>
        <p:spPr>
          <a:xfrm>
            <a:off x="1646285" y="363754"/>
            <a:ext cx="9618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038033"/>
                </a:solidFill>
                <a:latin typeface="DIN Alternate" panose="020B0500000000000000" pitchFamily="34" charset="77"/>
              </a:rPr>
              <a:t>Desenvolvimento do Risco Operacional / Cyber – SARC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CA1D1AA6-101F-CA6E-AAF9-475AB293B4C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r="42772"/>
          <a:stretch/>
        </p:blipFill>
        <p:spPr>
          <a:xfrm>
            <a:off x="9645412" y="5756223"/>
            <a:ext cx="2075535" cy="978358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A23DAE79-E1EC-F1D1-BBC8-D739D8DC92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  <a:alphaModFix amt="20000"/>
          </a:blip>
          <a:srcRect l="14129" t="11103" r="80208" b="28740"/>
          <a:stretch/>
        </p:blipFill>
        <p:spPr>
          <a:xfrm>
            <a:off x="0" y="2371961"/>
            <a:ext cx="1565417" cy="4486039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EE0974D7-0DC2-5B4E-6799-280EC5224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EFE">
                  <a:alpha val="98824"/>
                </a:srgbClr>
              </a:clrFrom>
              <a:clrTo>
                <a:srgbClr val="FEFEFE">
                  <a:alpha val="0"/>
                </a:srgbClr>
              </a:clrTo>
            </a:clrChange>
          </a:blip>
          <a:srcRect l="5074" t="16589" r="79755" b="16795"/>
          <a:stretch/>
        </p:blipFill>
        <p:spPr>
          <a:xfrm>
            <a:off x="1187450" y="434974"/>
            <a:ext cx="377967" cy="447675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xmlns="" id="{53370175-D501-DBBA-5914-F561CDE61B89}"/>
              </a:ext>
            </a:extLst>
          </p:cNvPr>
          <p:cNvSpPr txBox="1"/>
          <p:nvPr/>
        </p:nvSpPr>
        <p:spPr>
          <a:xfrm>
            <a:off x="589547" y="1343917"/>
            <a:ext cx="1097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O QUE É O SARC (Sistema de Análise de Riscos e Controles)</a:t>
            </a:r>
          </a:p>
        </p:txBody>
      </p:sp>
      <p:graphicFrame>
        <p:nvGraphicFramePr>
          <p:cNvPr id="4" name="Espaço Reservado para Conteúdo 5">
            <a:extLst>
              <a:ext uri="{FF2B5EF4-FFF2-40B4-BE49-F238E27FC236}">
                <a16:creationId xmlns:a16="http://schemas.microsoft.com/office/drawing/2014/main" xmlns="" id="{26CAA614-FE6B-ADDB-CB69-6F246E4CAE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125002"/>
              </p:ext>
            </p:extLst>
          </p:nvPr>
        </p:nvGraphicFramePr>
        <p:xfrm>
          <a:off x="284747" y="2335532"/>
          <a:ext cx="3960000" cy="28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xmlns="" id="{64AD9701-5318-FCA4-3C4C-E9C42148A1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991683"/>
              </p:ext>
            </p:extLst>
          </p:nvPr>
        </p:nvGraphicFramePr>
        <p:xfrm>
          <a:off x="5415381" y="3055532"/>
          <a:ext cx="1980000" cy="14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pSp>
        <p:nvGrpSpPr>
          <p:cNvPr id="14" name="Agrupar 13">
            <a:extLst>
              <a:ext uri="{FF2B5EF4-FFF2-40B4-BE49-F238E27FC236}">
                <a16:creationId xmlns:a16="http://schemas.microsoft.com/office/drawing/2014/main" xmlns="" id="{F0767D2E-E32A-6BDF-F7CA-8321274A17CB}"/>
              </a:ext>
            </a:extLst>
          </p:cNvPr>
          <p:cNvGrpSpPr>
            <a:grpSpLocks noChangeAspect="1"/>
          </p:cNvGrpSpPr>
          <p:nvPr/>
        </p:nvGrpSpPr>
        <p:grpSpPr>
          <a:xfrm>
            <a:off x="8566014" y="2335532"/>
            <a:ext cx="3190088" cy="2880000"/>
            <a:chOff x="8018810" y="1412684"/>
            <a:chExt cx="3702137" cy="3342276"/>
          </a:xfrm>
        </p:grpSpPr>
        <p:graphicFrame>
          <p:nvGraphicFramePr>
            <p:cNvPr id="8" name="Diagrama 7">
              <a:extLst>
                <a:ext uri="{FF2B5EF4-FFF2-40B4-BE49-F238E27FC236}">
                  <a16:creationId xmlns:a16="http://schemas.microsoft.com/office/drawing/2014/main" xmlns="" id="{4D46446C-9614-2E91-5221-7C2B61178292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497135379"/>
                </p:ext>
              </p:extLst>
            </p:nvPr>
          </p:nvGraphicFramePr>
          <p:xfrm>
            <a:off x="8274297" y="1858544"/>
            <a:ext cx="3299131" cy="245055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4" r:lo="rId15" r:qs="rId16" r:cs="rId17"/>
            </a:graphicData>
          </a:graphic>
        </p:graphicFrame>
        <p:sp>
          <p:nvSpPr>
            <p:cNvPr id="12" name="Elipse 11">
              <a:extLst>
                <a:ext uri="{FF2B5EF4-FFF2-40B4-BE49-F238E27FC236}">
                  <a16:creationId xmlns:a16="http://schemas.microsoft.com/office/drawing/2014/main" xmlns="" id="{67393060-4166-5102-758D-C3421446001A}"/>
                </a:ext>
              </a:extLst>
            </p:cNvPr>
            <p:cNvSpPr/>
            <p:nvPr/>
          </p:nvSpPr>
          <p:spPr>
            <a:xfrm>
              <a:off x="8018810" y="1412684"/>
              <a:ext cx="3702137" cy="3342276"/>
            </a:xfrm>
            <a:prstGeom prst="ellips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pt-B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/>
            </a:p>
          </p:txBody>
        </p:sp>
      </p:grpSp>
      <p:sp>
        <p:nvSpPr>
          <p:cNvPr id="15" name="Seta para a direita 8">
            <a:extLst>
              <a:ext uri="{FF2B5EF4-FFF2-40B4-BE49-F238E27FC236}">
                <a16:creationId xmlns:a16="http://schemas.microsoft.com/office/drawing/2014/main" xmlns="" id="{0A2D3954-7B19-4F34-B631-6F4CA9796A89}"/>
              </a:ext>
            </a:extLst>
          </p:cNvPr>
          <p:cNvSpPr/>
          <p:nvPr/>
        </p:nvSpPr>
        <p:spPr>
          <a:xfrm>
            <a:off x="7666465" y="3382241"/>
            <a:ext cx="628466" cy="78658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/>
          </a:p>
        </p:txBody>
      </p:sp>
      <p:sp>
        <p:nvSpPr>
          <p:cNvPr id="16" name="Seta para a direita 8">
            <a:extLst>
              <a:ext uri="{FF2B5EF4-FFF2-40B4-BE49-F238E27FC236}">
                <a16:creationId xmlns:a16="http://schemas.microsoft.com/office/drawing/2014/main" xmlns="" id="{0A2D3954-7B19-4F34-B631-6F4CA9796A89}"/>
              </a:ext>
            </a:extLst>
          </p:cNvPr>
          <p:cNvSpPr/>
          <p:nvPr/>
        </p:nvSpPr>
        <p:spPr>
          <a:xfrm>
            <a:off x="4515831" y="3382241"/>
            <a:ext cx="628466" cy="786582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028160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EB7F7036B18EA448798DCF50846B780" ma:contentTypeVersion="17" ma:contentTypeDescription="Crie um novo documento." ma:contentTypeScope="" ma:versionID="cd7f0c4430288b57fc40697324adb70c">
  <xsd:schema xmlns:xsd="http://www.w3.org/2001/XMLSchema" xmlns:xs="http://www.w3.org/2001/XMLSchema" xmlns:p="http://schemas.microsoft.com/office/2006/metadata/properties" xmlns:ns2="40feb608-9e94-4bf8-b744-e1db54f89edc" xmlns:ns3="f10cec1b-2add-4a62-982b-e9a274f21813" targetNamespace="http://schemas.microsoft.com/office/2006/metadata/properties" ma:root="true" ma:fieldsID="17789b8de79cb9a6aa102ee476c3ce7a" ns2:_="" ns3:_="">
    <xsd:import namespace="40feb608-9e94-4bf8-b744-e1db54f89edc"/>
    <xsd:import namespace="f10cec1b-2add-4a62-982b-e9a274f218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feb608-9e94-4bf8-b744-e1db54f89e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Marcações de imagem" ma:readOnly="false" ma:fieldId="{5cf76f15-5ced-4ddc-b409-7134ff3c332f}" ma:taxonomyMulti="true" ma:sspId="8c7739b1-2639-4c32-9808-747e26aa39e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2" nillable="true" ma:displayName="Sign-off status" ma:internalName="Sign_x002d_off_x0020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0cec1b-2add-4a62-982b-e9a274f2181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40feb608-9e94-4bf8-b744-e1db54f89edc" xsi:nil="true"/>
    <lcf76f155ced4ddcb4097134ff3c332f xmlns="40feb608-9e94-4bf8-b744-e1db54f89ed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FD0874D-1FB6-4CEC-A574-6E0964EC71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feb608-9e94-4bf8-b744-e1db54f89edc"/>
    <ds:schemaRef ds:uri="f10cec1b-2add-4a62-982b-e9a274f218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EAE711-CDF4-42CF-B4F3-B4A83D8051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6C6ED9-954F-4C76-8C57-22E4469CD1DF}">
  <ds:schemaRefs>
    <ds:schemaRef ds:uri="http://schemas.microsoft.com/office/2006/metadata/properties"/>
    <ds:schemaRef ds:uri="http://schemas.microsoft.com/office/infopath/2007/PartnerControls"/>
    <ds:schemaRef ds:uri="40feb608-9e94-4bf8-b744-e1db54f89ed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22847</TotalTime>
  <Words>833</Words>
  <Application>Microsoft Office PowerPoint</Application>
  <PresentationFormat>Widescreen</PresentationFormat>
  <Paragraphs>152</Paragraphs>
  <Slides>19</Slides>
  <Notes>17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7" baseType="lpstr">
      <vt:lpstr>Arial</vt:lpstr>
      <vt:lpstr>Arial Narrow</vt:lpstr>
      <vt:lpstr>Calibri</vt:lpstr>
      <vt:lpstr>Calibri Light</vt:lpstr>
      <vt:lpstr>DIN Alternate</vt:lpstr>
      <vt:lpstr>Silom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Flavio Vasconcelos Andrade</dc:creator>
  <cp:lastModifiedBy>Fernando Freitas Fernandes de Abreu</cp:lastModifiedBy>
  <cp:revision>30</cp:revision>
  <dcterms:created xsi:type="dcterms:W3CDTF">2022-10-25T14:38:49Z</dcterms:created>
  <dcterms:modified xsi:type="dcterms:W3CDTF">2023-04-13T20:53:34Z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0x0101000EB7F7036B18EA448798DCF50846B780</vt:lpwstr>
  </property>
  <property fmtid="{D5CDD505-2E9C-101B-9397-08002B2CF9AE}" pid="3" name="MediaServiceImageTags">
    <vt:lpwstr/>
  </property>
</Properties>
</file>