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80" r:id="rId6"/>
    <p:sldMasterId id="2147483712" r:id="rId7"/>
  </p:sldMasterIdLst>
  <p:notesMasterIdLst>
    <p:notesMasterId r:id="rId36"/>
  </p:notesMasterIdLst>
  <p:handoutMasterIdLst>
    <p:handoutMasterId r:id="rId37"/>
  </p:handoutMasterIdLst>
  <p:sldIdLst>
    <p:sldId id="859" r:id="rId8"/>
    <p:sldId id="860" r:id="rId9"/>
    <p:sldId id="866" r:id="rId10"/>
    <p:sldId id="871" r:id="rId11"/>
    <p:sldId id="862" r:id="rId12"/>
    <p:sldId id="861" r:id="rId13"/>
    <p:sldId id="863" r:id="rId14"/>
    <p:sldId id="865" r:id="rId15"/>
    <p:sldId id="868" r:id="rId16"/>
    <p:sldId id="869" r:id="rId17"/>
    <p:sldId id="870" r:id="rId18"/>
    <p:sldId id="819" r:id="rId19"/>
    <p:sldId id="855" r:id="rId20"/>
    <p:sldId id="758" r:id="rId21"/>
    <p:sldId id="856" r:id="rId22"/>
    <p:sldId id="875" r:id="rId23"/>
    <p:sldId id="872" r:id="rId24"/>
    <p:sldId id="454" r:id="rId25"/>
    <p:sldId id="857" r:id="rId26"/>
    <p:sldId id="873" r:id="rId27"/>
    <p:sldId id="878" r:id="rId28"/>
    <p:sldId id="880" r:id="rId29"/>
    <p:sldId id="879" r:id="rId30"/>
    <p:sldId id="649" r:id="rId31"/>
    <p:sldId id="881" r:id="rId32"/>
    <p:sldId id="877" r:id="rId33"/>
    <p:sldId id="876" r:id="rId34"/>
    <p:sldId id="341"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18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ares, Olavo" initials="LO" lastIdx="1" clrIdx="0">
    <p:extLst>
      <p:ext uri="{19B8F6BF-5375-455C-9EA6-DF929625EA0E}">
        <p15:presenceInfo xmlns:p15="http://schemas.microsoft.com/office/powerpoint/2012/main" userId="S-1-5-21-2085822419-1801930187-267877851-96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D7C"/>
    <a:srgbClr val="FFFFFF"/>
    <a:srgbClr val="E31B23"/>
    <a:srgbClr val="4F799B"/>
    <a:srgbClr val="FFFFE7"/>
    <a:srgbClr val="F1B830"/>
    <a:srgbClr val="006086"/>
    <a:srgbClr val="B2BFD0"/>
    <a:srgbClr val="9B9E7D"/>
    <a:srgbClr val="CEC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79718" autoAdjust="0"/>
  </p:normalViewPr>
  <p:slideViewPr>
    <p:cSldViewPr snapToGrid="0">
      <p:cViewPr varScale="1">
        <p:scale>
          <a:sx n="53" d="100"/>
          <a:sy n="53" d="100"/>
        </p:scale>
        <p:origin x="1428" y="32"/>
      </p:cViewPr>
      <p:guideLst>
        <p:guide orient="horz" pos="2160"/>
        <p:guide pos="3840"/>
        <p:guide orient="horz" pos="4184"/>
      </p:guideLst>
    </p:cSldViewPr>
  </p:slideViewPr>
  <p:outlineViewPr>
    <p:cViewPr>
      <p:scale>
        <a:sx n="33" d="100"/>
        <a:sy n="33" d="100"/>
      </p:scale>
      <p:origin x="0" y="-3571"/>
    </p:cViewPr>
  </p:outlineViewPr>
  <p:notesTextViewPr>
    <p:cViewPr>
      <p:scale>
        <a:sx n="3" d="2"/>
        <a:sy n="3" d="2"/>
      </p:scale>
      <p:origin x="0" y="0"/>
    </p:cViewPr>
  </p:notesTextViewPr>
  <p:sorterViewPr>
    <p:cViewPr varScale="1">
      <p:scale>
        <a:sx n="1" d="1"/>
        <a:sy n="1" d="1"/>
      </p:scale>
      <p:origin x="0" y="-10944"/>
    </p:cViewPr>
  </p:sorterViewPr>
  <p:notesViewPr>
    <p:cSldViewPr snapToGrid="0">
      <p:cViewPr>
        <p:scale>
          <a:sx n="100" d="100"/>
          <a:sy n="100" d="100"/>
        </p:scale>
        <p:origin x="864" y="-605"/>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D9122-F883-4E64-A9E2-372076E6E9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5410FDE-5008-491C-A388-6C7D72B60122}">
      <dgm:prSet custT="1"/>
      <dgm:spPr/>
      <dgm:t>
        <a:bodyPr/>
        <a:lstStyle/>
        <a:p>
          <a:pPr rtl="0"/>
          <a:r>
            <a:rPr lang="pt-BR" sz="4000" b="1" dirty="0" smtClean="0">
              <a:latin typeface="Arial" panose="020B0604020202020204" pitchFamily="34" charset="0"/>
              <a:cs typeface="Arial" panose="020B0604020202020204" pitchFamily="34" charset="0"/>
            </a:rPr>
            <a:t>An Introduction to the SOA</a:t>
          </a:r>
          <a:endParaRPr lang="pt-BR" sz="4000" b="1" dirty="0">
            <a:latin typeface="Arial" panose="020B0604020202020204" pitchFamily="34" charset="0"/>
            <a:cs typeface="Arial" panose="020B0604020202020204" pitchFamily="34" charset="0"/>
          </a:endParaRPr>
        </a:p>
      </dgm:t>
    </dgm:pt>
    <dgm:pt modelId="{2D97DA78-9D5C-47D3-AA7E-45934CC3C444}" type="parTrans" cxnId="{AD32D05F-07DC-41C9-975E-1DA53005A68A}">
      <dgm:prSet/>
      <dgm:spPr/>
      <dgm:t>
        <a:bodyPr/>
        <a:lstStyle/>
        <a:p>
          <a:endParaRPr lang="pt-BR"/>
        </a:p>
      </dgm:t>
    </dgm:pt>
    <dgm:pt modelId="{C0A932A7-AD7B-41C0-ACC4-32AB1AC570E1}" type="sibTrans" cxnId="{AD32D05F-07DC-41C9-975E-1DA53005A68A}">
      <dgm:prSet/>
      <dgm:spPr/>
      <dgm:t>
        <a:bodyPr/>
        <a:lstStyle/>
        <a:p>
          <a:endParaRPr lang="pt-BR"/>
        </a:p>
      </dgm:t>
    </dgm:pt>
    <dgm:pt modelId="{1AC1923A-74B6-440D-947E-9F0CE33B1DD8}" type="pres">
      <dgm:prSet presAssocID="{BC8D9122-F883-4E64-A9E2-372076E6E96E}" presName="linear" presStyleCnt="0">
        <dgm:presLayoutVars>
          <dgm:animLvl val="lvl"/>
          <dgm:resizeHandles val="exact"/>
        </dgm:presLayoutVars>
      </dgm:prSet>
      <dgm:spPr/>
      <dgm:t>
        <a:bodyPr/>
        <a:lstStyle/>
        <a:p>
          <a:endParaRPr lang="en-US"/>
        </a:p>
      </dgm:t>
    </dgm:pt>
    <dgm:pt modelId="{47585D80-9659-43F7-9F10-922E15B0BC03}" type="pres">
      <dgm:prSet presAssocID="{55410FDE-5008-491C-A388-6C7D72B60122}" presName="parentText" presStyleLbl="node1" presStyleIdx="0" presStyleCnt="1">
        <dgm:presLayoutVars>
          <dgm:chMax val="0"/>
          <dgm:bulletEnabled val="1"/>
        </dgm:presLayoutVars>
      </dgm:prSet>
      <dgm:spPr/>
      <dgm:t>
        <a:bodyPr/>
        <a:lstStyle/>
        <a:p>
          <a:endParaRPr lang="pt-BR"/>
        </a:p>
      </dgm:t>
    </dgm:pt>
  </dgm:ptLst>
  <dgm:cxnLst>
    <dgm:cxn modelId="{AD32D05F-07DC-41C9-975E-1DA53005A68A}" srcId="{BC8D9122-F883-4E64-A9E2-372076E6E96E}" destId="{55410FDE-5008-491C-A388-6C7D72B60122}" srcOrd="0" destOrd="0" parTransId="{2D97DA78-9D5C-47D3-AA7E-45934CC3C444}" sibTransId="{C0A932A7-AD7B-41C0-ACC4-32AB1AC570E1}"/>
    <dgm:cxn modelId="{17A3CF56-793E-4844-979E-0343ED413F89}" type="presOf" srcId="{55410FDE-5008-491C-A388-6C7D72B60122}" destId="{47585D80-9659-43F7-9F10-922E15B0BC03}" srcOrd="0" destOrd="0" presId="urn:microsoft.com/office/officeart/2005/8/layout/vList2"/>
    <dgm:cxn modelId="{9F249BB1-C85E-4064-96CA-0D421CF4685C}" type="presOf" srcId="{BC8D9122-F883-4E64-A9E2-372076E6E96E}" destId="{1AC1923A-74B6-440D-947E-9F0CE33B1DD8}" srcOrd="0" destOrd="0" presId="urn:microsoft.com/office/officeart/2005/8/layout/vList2"/>
    <dgm:cxn modelId="{93287057-0945-4CC3-A497-C98F9786A47A}" type="presParOf" srcId="{1AC1923A-74B6-440D-947E-9F0CE33B1DD8}" destId="{47585D80-9659-43F7-9F10-922E15B0BC0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85D80-9659-43F7-9F10-922E15B0BC03}">
      <dsp:nvSpPr>
        <dsp:cNvPr id="0" name=""/>
        <dsp:cNvSpPr/>
      </dsp:nvSpPr>
      <dsp:spPr>
        <a:xfrm>
          <a:off x="0" y="200"/>
          <a:ext cx="7497859" cy="707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pt-BR" sz="4000" b="1" kern="1200" dirty="0" smtClean="0">
              <a:latin typeface="Arial" panose="020B0604020202020204" pitchFamily="34" charset="0"/>
              <a:cs typeface="Arial" panose="020B0604020202020204" pitchFamily="34" charset="0"/>
            </a:rPr>
            <a:t>An Introduction to the SOA</a:t>
          </a:r>
          <a:endParaRPr lang="pt-BR" sz="4000" b="1" kern="1200" dirty="0">
            <a:latin typeface="Arial" panose="020B0604020202020204" pitchFamily="34" charset="0"/>
            <a:cs typeface="Arial" panose="020B0604020202020204" pitchFamily="34" charset="0"/>
          </a:endParaRPr>
        </a:p>
      </dsp:txBody>
      <dsp:txXfrm>
        <a:off x="34537" y="34737"/>
        <a:ext cx="7428785" cy="6384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mtClean="0"/>
              <a:t>7/12/2019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mtClean="0"/>
              <a:t>‹#›</a:t>
            </a:fld>
            <a:endParaRPr lang="en-US"/>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9138" y="327025"/>
            <a:ext cx="5572125" cy="3135313"/>
          </a:xfrm>
          <a:prstGeom prst="rect">
            <a:avLst/>
          </a:prstGeom>
          <a:noFill/>
          <a:ln w="12700">
            <a:solidFill>
              <a:prstClr val="black"/>
            </a:solidFill>
          </a:ln>
        </p:spPr>
        <p:txBody>
          <a:bodyPr vert="horz" lIns="93177" tIns="46589" rIns="93177" bIns="46589" rtlCol="0" anchor="ctr"/>
          <a:lstStyle/>
          <a:p>
            <a:endParaRPr lang="en-US"/>
          </a:p>
        </p:txBody>
      </p:sp>
      <p:sp>
        <p:nvSpPr>
          <p:cNvPr id="9" name="Notes Placeholder 1"/>
          <p:cNvSpPr>
            <a:spLocks noGrp="1"/>
          </p:cNvSpPr>
          <p:nvPr>
            <p:ph type="body" sz="quarter" idx="3"/>
          </p:nvPr>
        </p:nvSpPr>
        <p:spPr>
          <a:xfrm>
            <a:off x="593938" y="3670142"/>
            <a:ext cx="5822527" cy="530669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p:nvSpPr>
        <p:spPr bwMode="gray">
          <a:xfrm>
            <a:off x="3206610" y="9068466"/>
            <a:ext cx="597182" cy="122187"/>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C0926A-889A-463A-A5EA-682F15689EEF}" type="slidenum">
              <a:rPr lang="en-US" sz="900" smtClean="0">
                <a:solidFill>
                  <a:schemeClr val="tx1"/>
                </a:solidFill>
              </a:rPr>
              <a:pPr algn="ctr"/>
              <a:t>‹#›</a:t>
            </a:fld>
            <a:endParaRPr lang="en-US" sz="900" dirty="0">
              <a:solidFill>
                <a:schemeClr val="tx1"/>
              </a:solidFill>
            </a:endParaRP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38113" indent="-138113" algn="l" defTabSz="914400" rtl="0" eaLnBrk="1" latinLnBrk="0" hangingPunct="1">
      <a:lnSpc>
        <a:spcPct val="90000"/>
      </a:lnSpc>
      <a:spcBef>
        <a:spcPts val="800"/>
      </a:spcBef>
      <a:buClr>
        <a:schemeClr val="accent1"/>
      </a:buClr>
      <a:buSzPct val="85000"/>
      <a:buFont typeface="Wingdings 2" panose="05020102010507070707" pitchFamily="18" charset="2"/>
      <a:buChar char="¡"/>
      <a:defRPr lang="en-US" sz="1200" kern="1200" dirty="0" smtClean="0">
        <a:solidFill>
          <a:schemeClr val="tx1"/>
        </a:solidFill>
        <a:effectLst/>
        <a:latin typeface="+mn-lt"/>
        <a:ea typeface="+mn-ea"/>
        <a:cs typeface="+mn-cs"/>
      </a:defRPr>
    </a:lvl1pPr>
    <a:lvl2pPr marL="304800" indent="-95250" algn="l" defTabSz="914400" rtl="0" eaLnBrk="1" latinLnBrk="0" hangingPunct="1">
      <a:lnSpc>
        <a:spcPct val="90000"/>
      </a:lnSpc>
      <a:spcBef>
        <a:spcPts val="400"/>
      </a:spcBef>
      <a:buClr>
        <a:schemeClr val="accent1"/>
      </a:buClr>
      <a:buFont typeface="Arial" pitchFamily="34" charset="0"/>
      <a:buChar char="•"/>
      <a:defRPr lang="en-US" sz="1100" kern="1200" dirty="0" smtClean="0">
        <a:solidFill>
          <a:schemeClr val="tx1"/>
        </a:solidFill>
        <a:effectLst/>
        <a:latin typeface="+mn-lt"/>
        <a:ea typeface="+mn-ea"/>
        <a:cs typeface="+mn-cs"/>
      </a:defRPr>
    </a:lvl2pPr>
    <a:lvl3pPr marL="485775" indent="-119063" algn="l" defTabSz="914400" rtl="0" eaLnBrk="1" latinLnBrk="0" hangingPunct="1">
      <a:lnSpc>
        <a:spcPct val="90000"/>
      </a:lnSpc>
      <a:spcBef>
        <a:spcPts val="200"/>
      </a:spcBef>
      <a:buClr>
        <a:schemeClr val="accent1"/>
      </a:buClr>
      <a:buFont typeface="Courier New" panose="02070309020205020404" pitchFamily="49" charset="0"/>
      <a:buChar char="o"/>
      <a:defRPr lang="en-US" sz="1000" kern="1200" dirty="0" smtClean="0">
        <a:solidFill>
          <a:schemeClr val="tx1"/>
        </a:solidFill>
        <a:effectLst/>
        <a:latin typeface="+mn-lt"/>
        <a:ea typeface="+mn-ea"/>
        <a:cs typeface="+mn-cs"/>
      </a:defRPr>
    </a:lvl3pPr>
    <a:lvl4pPr marL="676275" indent="-107950" algn="l" defTabSz="914400" rtl="0" eaLnBrk="1" latinLnBrk="0" hangingPunct="1">
      <a:lnSpc>
        <a:spcPct val="90000"/>
      </a:lnSpc>
      <a:spcBef>
        <a:spcPts val="100"/>
      </a:spcBef>
      <a:buClr>
        <a:schemeClr val="accent1"/>
      </a:buClr>
      <a:buFont typeface="Arial" panose="020B0604020202020204" pitchFamily="34" charset="0"/>
      <a:buChar char="•"/>
      <a:defRPr lang="en-US" sz="900" kern="1200" dirty="0" smtClean="0">
        <a:solidFill>
          <a:schemeClr val="tx1"/>
        </a:solidFill>
        <a:effectLst/>
        <a:latin typeface="+mn-lt"/>
        <a:ea typeface="+mn-ea"/>
        <a:cs typeface="+mn-cs"/>
      </a:defRPr>
    </a:lvl4pPr>
    <a:lvl5pPr marL="828675" indent="-95250" algn="l" defTabSz="914400" rtl="0" eaLnBrk="1" latinLnBrk="0" hangingPunct="1">
      <a:lnSpc>
        <a:spcPct val="90000"/>
      </a:lnSpc>
      <a:spcBef>
        <a:spcPts val="100"/>
      </a:spcBef>
      <a:buClr>
        <a:schemeClr val="accent1"/>
      </a:buClr>
      <a:buSzPct val="100000"/>
      <a:buFont typeface="Courier New" panose="02070309020205020404" pitchFamily="49" charset="0"/>
      <a:buChar char="o"/>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C1338505-BB72-D04B-9DD4-A82E2BFC591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62693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719138" y="327025"/>
            <a:ext cx="5572125" cy="3135313"/>
          </a:xfrm>
        </p:spPr>
      </p:sp>
      <p:sp>
        <p:nvSpPr>
          <p:cNvPr id="11" name="Notes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135118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267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212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573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27025"/>
            <a:ext cx="5572125" cy="31353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666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612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1055688" y="431800"/>
            <a:ext cx="7397751" cy="4162425"/>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43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1055688" y="431800"/>
            <a:ext cx="7397751" cy="4162425"/>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600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1055688" y="431800"/>
            <a:ext cx="7397751" cy="4162425"/>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128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C1338505-BB72-D04B-9DD4-A82E2BFC5914}"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82818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C1338505-BB72-D04B-9DD4-A82E2BFC5914}"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71812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171191" y="5860774"/>
            <a:ext cx="4944152" cy="6467061"/>
          </a:xfrm>
          <a:noFill/>
          <a:ln/>
        </p:spPr>
        <p:txBody>
          <a:bodyPr lIns="92565" tIns="46284" rIns="92565" bIns="46284"/>
          <a:lstStyle/>
          <a:p>
            <a:pPr>
              <a:buFontTx/>
              <a:buNone/>
            </a:pPr>
            <a:endParaRPr lang="en-US" dirty="0"/>
          </a:p>
        </p:txBody>
      </p:sp>
      <p:sp>
        <p:nvSpPr>
          <p:cNvPr id="72708" name="Slide Number Placeholder 3"/>
          <p:cNvSpPr txBox="1">
            <a:spLocks noGrp="1"/>
          </p:cNvSpPr>
          <p:nvPr/>
        </p:nvSpPr>
        <p:spPr bwMode="auto">
          <a:xfrm>
            <a:off x="2996420" y="11713127"/>
            <a:ext cx="2290112" cy="614708"/>
          </a:xfrm>
          <a:prstGeom prst="rect">
            <a:avLst/>
          </a:prstGeom>
          <a:noFill/>
          <a:ln w="9525">
            <a:noFill/>
            <a:miter lim="800000"/>
            <a:headEnd/>
            <a:tailEnd/>
          </a:ln>
        </p:spPr>
        <p:txBody>
          <a:bodyPr lIns="92565" tIns="46284" rIns="92565" bIns="46284" anchor="b"/>
          <a:lstStyle/>
          <a:p>
            <a:pPr algn="r" defTabSz="923808"/>
            <a:fld id="{8EF61622-446E-40EB-9C87-3AB6D0AB5B8E}" type="slidenum">
              <a:rPr lang="en-US" sz="1200">
                <a:latin typeface="Times New Roman" pitchFamily="18" charset="0"/>
              </a:rPr>
              <a:pPr algn="r" defTabSz="923808"/>
              <a:t>4</a:t>
            </a:fld>
            <a:endParaRPr lang="en-US" sz="1200" dirty="0">
              <a:latin typeface="Times New Roman" pitchFamily="18" charset="0"/>
            </a:endParaRPr>
          </a:p>
        </p:txBody>
      </p:sp>
    </p:spTree>
    <p:extLst>
      <p:ext uri="{BB962C8B-B14F-4D97-AF65-F5344CB8AC3E}">
        <p14:creationId xmlns:p14="http://schemas.microsoft.com/office/powerpoint/2010/main" val="258812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9A65325E-DC73-2A4B-B385-ABBF9D24D9B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45861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C1338505-BB72-D04B-9DD4-A82E2BFC5914}"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14846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C1338505-BB72-D04B-9DD4-A82E2BFC5914}"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38925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541338"/>
            <a:ext cx="7402513" cy="4165600"/>
          </a:xfrm>
        </p:spPr>
      </p:sp>
      <p:sp>
        <p:nvSpPr>
          <p:cNvPr id="3" name="Notes Placeholder 2"/>
          <p:cNvSpPr>
            <a:spLocks noGrp="1"/>
          </p:cNvSpPr>
          <p:nvPr>
            <p:ph type="body" idx="1"/>
          </p:nvPr>
        </p:nvSpPr>
        <p:spPr>
          <a:xfrm>
            <a:off x="388377" y="5048928"/>
            <a:ext cx="4523440" cy="6751940"/>
          </a:xfrm>
        </p:spPr>
        <p:txBody>
          <a:bodyPr/>
          <a:lstStyle/>
          <a:p>
            <a:endParaRPr lang="en-US" sz="1400" dirty="0"/>
          </a:p>
        </p:txBody>
      </p:sp>
      <p:sp>
        <p:nvSpPr>
          <p:cNvPr id="4" name="Slide Number Placeholder 3"/>
          <p:cNvSpPr>
            <a:spLocks noGrp="1"/>
          </p:cNvSpPr>
          <p:nvPr>
            <p:ph type="sldNum" sz="quarter" idx="10"/>
          </p:nvPr>
        </p:nvSpPr>
        <p:spPr>
          <a:xfrm>
            <a:off x="2994478" y="11709304"/>
            <a:ext cx="2290830" cy="616392"/>
          </a:xfrm>
          <a:prstGeom prst="rect">
            <a:avLst/>
          </a:prstGeom>
        </p:spPr>
        <p:txBody>
          <a:bodyPr/>
          <a:lstStyle/>
          <a:p>
            <a:fld id="{E61C07ED-8F73-4ADA-BF04-1799912BD44A}"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16044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1050925" y="425450"/>
            <a:ext cx="7273925" cy="4092575"/>
          </a:xfrm>
        </p:spPr>
      </p:sp>
      <p:sp>
        <p:nvSpPr>
          <p:cNvPr id="9" name="Notes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3203353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9.w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5"/>
          <p:cNvSpPr>
            <a:spLocks noEditPoints="1"/>
          </p:cNvSpPr>
          <p:nvPr userDrawn="1"/>
        </p:nvSpPr>
        <p:spPr bwMode="gray">
          <a:xfrm>
            <a:off x="5084065"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 name="Title 1"/>
          <p:cNvSpPr>
            <a:spLocks noGrp="1"/>
          </p:cNvSpPr>
          <p:nvPr>
            <p:ph type="ctrTitle" hasCustomPrompt="1"/>
          </p:nvPr>
        </p:nvSpPr>
        <p:spPr bwMode="gray">
          <a:xfrm>
            <a:off x="5075710" y="2738628"/>
            <a:ext cx="6620991" cy="1380744"/>
          </a:xfrm>
        </p:spPr>
        <p:txBody>
          <a:bodyPr lIns="0" tIns="0" rIns="0" bIns="0" anchor="ctr"/>
          <a:lstStyle>
            <a:lvl1pPr algn="l">
              <a:defRPr sz="3200">
                <a:solidFill>
                  <a:schemeClr val="bg1"/>
                </a:solidFill>
              </a:defRPr>
            </a:lvl1pPr>
          </a:lstStyle>
          <a:p>
            <a:r>
              <a:rPr lang="en-US" dirty="0"/>
              <a:t>Presentation Title Here</a:t>
            </a:r>
          </a:p>
        </p:txBody>
      </p:sp>
      <p:sp>
        <p:nvSpPr>
          <p:cNvPr id="3" name="Subtitle 2"/>
          <p:cNvSpPr>
            <a:spLocks noGrp="1"/>
          </p:cNvSpPr>
          <p:nvPr>
            <p:ph type="subTitle" idx="1" hasCustomPrompt="1"/>
          </p:nvPr>
        </p:nvSpPr>
        <p:spPr bwMode="gray">
          <a:xfrm>
            <a:off x="5081296" y="5139028"/>
            <a:ext cx="6613728" cy="309272"/>
          </a:xfrm>
        </p:spPr>
        <p:txBody>
          <a:bodyPr lIns="0" tIns="0" rIns="0" bIns="0"/>
          <a:lstStyle>
            <a:lvl1pPr marL="0" indent="0" algn="l">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p:txBody>
      </p:sp>
      <p:sp>
        <p:nvSpPr>
          <p:cNvPr id="19" name="Picture Placeholder 18"/>
          <p:cNvSpPr>
            <a:spLocks noGrp="1"/>
          </p:cNvSpPr>
          <p:nvPr>
            <p:ph type="pic" sz="quarter" idx="10" hasCustomPrompt="1"/>
          </p:nvPr>
        </p:nvSpPr>
        <p:spPr bwMode="gray">
          <a:xfrm>
            <a:off x="0" y="0"/>
            <a:ext cx="4453129" cy="6858000"/>
          </a:xfrm>
          <a:solidFill>
            <a:schemeClr val="bg2"/>
          </a:solidFill>
        </p:spPr>
        <p:txBody>
          <a:bodyPr anchor="ctr"/>
          <a:lstStyle>
            <a:lvl1pPr marL="0" indent="0" algn="ctr">
              <a:buNone/>
              <a:defRPr sz="1600" baseline="0"/>
            </a:lvl1pPr>
          </a:lstStyle>
          <a:p>
            <a:r>
              <a:rPr lang="en-US" dirty="0"/>
              <a:t>Click icon to insert photo</a:t>
            </a:r>
          </a:p>
          <a:p>
            <a:endParaRPr lang="en-US" dirty="0"/>
          </a:p>
          <a:p>
            <a:endParaRPr lang="en-US" dirty="0"/>
          </a:p>
        </p:txBody>
      </p:sp>
      <p:grpSp>
        <p:nvGrpSpPr>
          <p:cNvPr id="20" name="Group 19"/>
          <p:cNvGrpSpPr/>
          <p:nvPr userDrawn="1"/>
        </p:nvGrpSpPr>
        <p:grpSpPr>
          <a:xfrm>
            <a:off x="-1847851" y="0"/>
            <a:ext cx="1752600" cy="3554819"/>
            <a:chOff x="-1847850" y="1598386"/>
            <a:chExt cx="1752600" cy="3554819"/>
          </a:xfrm>
        </p:grpSpPr>
        <p:sp>
          <p:nvSpPr>
            <p:cNvPr id="7" name="TextBox 6"/>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a:solidFill>
                    <a:schemeClr val="bg1"/>
                  </a:solidFill>
                </a:rPr>
                <a:t>To change photo:</a:t>
              </a:r>
            </a:p>
            <a:p>
              <a:pPr marL="171450" indent="-171450">
                <a:spcBef>
                  <a:spcPts val="300"/>
                </a:spcBef>
                <a:buFont typeface="+mj-lt"/>
                <a:buAutoNum type="arabicPeriod"/>
              </a:pPr>
              <a:r>
                <a:rPr lang="en-US" sz="1100" dirty="0">
                  <a:solidFill>
                    <a:schemeClr val="bg1"/>
                  </a:solidFill>
                </a:rPr>
                <a:t>Delet</a:t>
              </a:r>
              <a:r>
                <a:rPr lang="en-US" sz="1100" baseline="0" dirty="0">
                  <a:solidFill>
                    <a:schemeClr val="bg1"/>
                  </a:solidFill>
                </a:rPr>
                <a:t>e the</a:t>
              </a:r>
              <a:r>
                <a:rPr lang="en-US" sz="1100" dirty="0">
                  <a:solidFill>
                    <a:schemeClr val="bg1"/>
                  </a:solidFill>
                </a:rPr>
                <a:t> current image. This will leave</a:t>
              </a:r>
              <a:r>
                <a:rPr lang="en-US" sz="1100" baseline="0" dirty="0">
                  <a:solidFill>
                    <a:schemeClr val="bg1"/>
                  </a:solidFill>
                </a:rPr>
                <a:t> a blank placeholder with a picture icon.</a:t>
              </a:r>
            </a:p>
            <a:p>
              <a:pPr marL="171450" indent="-171450">
                <a:spcBef>
                  <a:spcPts val="300"/>
                </a:spcBef>
                <a:buFont typeface="+mj-lt"/>
                <a:buAutoNum type="arabicPeriod"/>
              </a:pPr>
              <a:r>
                <a:rPr lang="en-US" sz="1100" dirty="0">
                  <a:solidFill>
                    <a:schemeClr val="bg1"/>
                  </a:solidFill>
                </a:rPr>
                <a:t>Click the icon to add a new image. The photo will be automatically</a:t>
              </a:r>
              <a:r>
                <a:rPr lang="en-US" sz="1100" baseline="0" dirty="0">
                  <a:solidFill>
                    <a:schemeClr val="bg1"/>
                  </a:solidFill>
                </a:rPr>
                <a:t> </a:t>
              </a:r>
              <a:r>
                <a:rPr lang="en-US" sz="1100" dirty="0">
                  <a:solidFill>
                    <a:schemeClr val="bg1"/>
                  </a:solidFill>
                </a:rPr>
                <a:t>be cropped to fit the placeholder.</a:t>
              </a:r>
            </a:p>
            <a:p>
              <a:endParaRPr lang="en-US" sz="1100" dirty="0">
                <a:solidFill>
                  <a:schemeClr val="bg1"/>
                </a:solidFill>
              </a:endParaRPr>
            </a:p>
            <a:p>
              <a:r>
                <a:rPr lang="en-US" sz="1100" b="1" dirty="0">
                  <a:solidFill>
                    <a:schemeClr val="bg1"/>
                  </a:solidFill>
                </a:rPr>
                <a:t>NOTE: </a:t>
              </a:r>
              <a:r>
                <a:rPr lang="en-US" sz="1100" dirty="0">
                  <a:solidFill>
                    <a:schemeClr val="bg1"/>
                  </a:solidFill>
                </a:rPr>
                <a:t>If you </a:t>
              </a:r>
              <a:r>
                <a:rPr lang="en-US" sz="1100" baseline="0" dirty="0">
                  <a:solidFill>
                    <a:schemeClr val="bg1"/>
                  </a:solidFill>
                </a:rPr>
                <a:t>use the  “Change Picture</a:t>
              </a:r>
              <a:r>
                <a:rPr lang="en-US" sz="1100" baseline="0">
                  <a:solidFill>
                    <a:schemeClr val="bg1"/>
                  </a:solidFill>
                </a:rPr>
                <a:t>” function,</a:t>
              </a:r>
              <a:r>
                <a:rPr lang="en-US" sz="1100" baseline="0" dirty="0">
                  <a:solidFill>
                    <a:schemeClr val="bg1"/>
                  </a:solidFill>
                </a:rPr>
                <a:t/>
              </a:r>
              <a:br>
                <a:rPr lang="en-US" sz="1100" baseline="0" dirty="0">
                  <a:solidFill>
                    <a:schemeClr val="bg1"/>
                  </a:solidFill>
                </a:rPr>
              </a:br>
              <a:r>
                <a:rPr lang="en-US" sz="1100" baseline="0" dirty="0">
                  <a:solidFill>
                    <a:schemeClr val="bg1"/>
                  </a:solidFill>
                </a:rPr>
                <a:t>the image will be imported in its original proportions and won’t fill the placeholder completely and will need to be cropped. </a:t>
              </a:r>
              <a:endParaRPr lang="en-US" sz="1100" dirty="0">
                <a:solidFill>
                  <a:schemeClr val="bg1"/>
                </a:solidFill>
              </a:endParaRPr>
            </a:p>
          </p:txBody>
        </p:sp>
        <p:pic>
          <p:nvPicPr>
            <p:cNvPr id="5" name="Picture 4"/>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8" name="Picture 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5" name="Text Placeholder 14"/>
          <p:cNvSpPr>
            <a:spLocks noGrp="1"/>
          </p:cNvSpPr>
          <p:nvPr>
            <p:ph type="body" sz="quarter" idx="11" hasCustomPrompt="1"/>
          </p:nvPr>
        </p:nvSpPr>
        <p:spPr>
          <a:xfrm>
            <a:off x="5075239" y="6321906"/>
            <a:ext cx="6619875" cy="292100"/>
          </a:xfrm>
        </p:spPr>
        <p:txBody>
          <a:bodyPr lIns="0" tIns="0" rIns="0" bIns="0"/>
          <a:lstStyle>
            <a:lvl1pPr marL="0" indent="0">
              <a:buNone/>
              <a:defRPr sz="1600">
                <a:solidFill>
                  <a:schemeClr val="bg1"/>
                </a:solidFill>
              </a:defRPr>
            </a:lvl1pPr>
            <a:lvl2pPr marL="338328" indent="0">
              <a:buNone/>
              <a:defRPr sz="1800"/>
            </a:lvl2pPr>
            <a:lvl3pPr marL="685800" indent="0">
              <a:buNone/>
              <a:defRPr sz="1600"/>
            </a:lvl3pPr>
            <a:lvl4pPr marL="1033272" indent="0">
              <a:buNone/>
              <a:defRPr sz="1400"/>
            </a:lvl4pPr>
            <a:lvl5pPr marL="1307592" indent="0">
              <a:buNone/>
              <a:defRPr sz="1200"/>
            </a:lvl5pPr>
          </a:lstStyle>
          <a:p>
            <a:pPr lvl="0"/>
            <a:r>
              <a:rPr lang="en-US" dirty="0"/>
              <a:t>Date</a:t>
            </a:r>
          </a:p>
        </p:txBody>
      </p:sp>
      <p:sp>
        <p:nvSpPr>
          <p:cNvPr id="18" name="Text Placeholder 17"/>
          <p:cNvSpPr>
            <a:spLocks noGrp="1"/>
          </p:cNvSpPr>
          <p:nvPr>
            <p:ph type="body" sz="quarter" idx="12" hasCustomPrompt="1"/>
          </p:nvPr>
        </p:nvSpPr>
        <p:spPr>
          <a:xfrm>
            <a:off x="5075239" y="5524501"/>
            <a:ext cx="6619875" cy="600529"/>
          </a:xfrm>
        </p:spPr>
        <p:txBody>
          <a:bodyPr lIns="0" tIns="0" rIns="0" bIns="0"/>
          <a:lstStyle>
            <a:lvl1pPr marL="0" indent="0">
              <a:buNone/>
              <a:defRPr sz="1800" i="1">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US" dirty="0"/>
              <a:t>Presenter’s Title</a:t>
            </a:r>
          </a:p>
        </p:txBody>
      </p:sp>
      <p:sp>
        <p:nvSpPr>
          <p:cNvPr id="21" name="Rectangle 20"/>
          <p:cNvSpPr/>
          <p:nvPr userDrawn="1"/>
        </p:nvSpPr>
        <p:spPr bwMode="gray">
          <a:xfrm>
            <a:off x="4453129" y="0"/>
            <a:ext cx="118872"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6"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23"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3" name="Text Placeholder 9"/>
          <p:cNvSpPr>
            <a:spLocks noGrp="1"/>
          </p:cNvSpPr>
          <p:nvPr>
            <p:ph type="body" sz="quarter" idx="30"/>
          </p:nvPr>
        </p:nvSpPr>
        <p:spPr bwMode="gray">
          <a:xfrm>
            <a:off x="891704"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14" name="Content Placeholder 4"/>
          <p:cNvSpPr>
            <a:spLocks noGrp="1"/>
          </p:cNvSpPr>
          <p:nvPr>
            <p:ph sz="quarter" idx="35"/>
          </p:nvPr>
        </p:nvSpPr>
        <p:spPr bwMode="gray">
          <a:xfrm>
            <a:off x="892175"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38"/>
          </p:nvPr>
        </p:nvSpPr>
        <p:spPr bwMode="gray">
          <a:xfrm>
            <a:off x="891704" y="3886677"/>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22" name="Content Placeholder 4"/>
          <p:cNvSpPr>
            <a:spLocks noGrp="1"/>
          </p:cNvSpPr>
          <p:nvPr>
            <p:ph sz="quarter" idx="39"/>
          </p:nvPr>
        </p:nvSpPr>
        <p:spPr bwMode="gray">
          <a:xfrm>
            <a:off x="892175" y="4432778"/>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4"/>
          <p:cNvSpPr>
            <a:spLocks noGrp="1"/>
          </p:cNvSpPr>
          <p:nvPr>
            <p:ph sz="quarter" idx="36"/>
          </p:nvPr>
        </p:nvSpPr>
        <p:spPr bwMode="gray">
          <a:xfrm>
            <a:off x="6369851"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9"/>
          <p:cNvSpPr>
            <a:spLocks noGrp="1"/>
          </p:cNvSpPr>
          <p:nvPr>
            <p:ph type="body" sz="quarter" idx="32"/>
          </p:nvPr>
        </p:nvSpPr>
        <p:spPr bwMode="gray">
          <a:xfrm>
            <a:off x="6370320"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26" name="Content Placeholder 4"/>
          <p:cNvSpPr>
            <a:spLocks noGrp="1"/>
          </p:cNvSpPr>
          <p:nvPr>
            <p:ph sz="quarter" idx="37"/>
          </p:nvPr>
        </p:nvSpPr>
        <p:spPr bwMode="gray">
          <a:xfrm>
            <a:off x="6369851" y="4433255"/>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9"/>
          <p:cNvSpPr>
            <a:spLocks noGrp="1"/>
          </p:cNvSpPr>
          <p:nvPr>
            <p:ph type="body" sz="quarter" idx="40"/>
          </p:nvPr>
        </p:nvSpPr>
        <p:spPr bwMode="gray">
          <a:xfrm>
            <a:off x="6370320" y="3887155"/>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27159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4"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Picture Placeholder 5"/>
          <p:cNvSpPr>
            <a:spLocks noGrp="1"/>
          </p:cNvSpPr>
          <p:nvPr>
            <p:ph type="pic" sz="quarter" idx="17" hasCustomPrompt="1"/>
          </p:nvPr>
        </p:nvSpPr>
        <p:spPr bwMode="gray">
          <a:xfrm>
            <a:off x="1714501" y="1752600"/>
            <a:ext cx="9029700" cy="4178300"/>
          </a:xfrm>
          <a:solidFill>
            <a:schemeClr val="tx2">
              <a:lumMod val="20000"/>
              <a:lumOff val="80000"/>
            </a:schemeClr>
          </a:solidFill>
          <a:ln w="6350">
            <a:solidFill>
              <a:schemeClr val="tx1"/>
            </a:solidFill>
          </a:ln>
        </p:spPr>
        <p:txBody>
          <a:bodyPr anchor="ctr"/>
          <a:lstStyle>
            <a:lvl1pPr marL="0" indent="0" algn="ctr">
              <a:buNone/>
              <a:defRPr sz="1400">
                <a:solidFill>
                  <a:schemeClr val="tx1"/>
                </a:solidFill>
              </a:defRPr>
            </a:lvl1pPr>
          </a:lstStyle>
          <a:p>
            <a:r>
              <a:rPr lang="en-US" dirty="0"/>
              <a:t>Click icon to insert photo</a:t>
            </a:r>
          </a:p>
          <a:p>
            <a:endParaRPr lang="en-US" dirty="0"/>
          </a:p>
          <a:p>
            <a:endParaRPr lang="en-US" dirty="0"/>
          </a:p>
        </p:txBody>
      </p:sp>
    </p:spTree>
    <p:extLst>
      <p:ext uri="{BB962C8B-B14F-4D97-AF65-F5344CB8AC3E}">
        <p14:creationId xmlns:p14="http://schemas.microsoft.com/office/powerpoint/2010/main" val="137176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 Slid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gray">
          <a:xfrm>
            <a:off x="0" y="0"/>
            <a:ext cx="12192000" cy="6858000"/>
          </a:xfrm>
          <a:solidFill>
            <a:schemeClr val="tx2">
              <a:lumMod val="20000"/>
              <a:lumOff val="80000"/>
            </a:schemeClr>
          </a:solidFill>
          <a:ln w="6350">
            <a:noFill/>
          </a:ln>
        </p:spPr>
        <p:txBody>
          <a:bodyPr anchor="ctr"/>
          <a:lstStyle>
            <a:lvl1pPr marL="0" indent="0" algn="ctr">
              <a:buNone/>
              <a:defRPr sz="1400">
                <a:solidFill>
                  <a:schemeClr val="tx1"/>
                </a:solidFill>
              </a:defRPr>
            </a:lvl1pPr>
          </a:lstStyle>
          <a:p>
            <a:r>
              <a:rPr lang="en-US" dirty="0"/>
              <a:t>Click icon to insert photo</a:t>
            </a:r>
          </a:p>
          <a:p>
            <a:endParaRPr lang="en-US" dirty="0"/>
          </a:p>
          <a:p>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0652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ectangle 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5"/>
          <p:cNvSpPr>
            <a:spLocks noEditPoints="1"/>
          </p:cNvSpPr>
          <p:nvPr userDrawn="1"/>
        </p:nvSpPr>
        <p:spPr bwMode="gray">
          <a:xfrm>
            <a:off x="3441700" y="2125583"/>
            <a:ext cx="5308600" cy="190945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22156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a:t>Click to edit Master title style</a:t>
            </a:r>
          </a:p>
        </p:txBody>
      </p:sp>
      <p:sp>
        <p:nvSpPr>
          <p:cNvPr id="8" name="Slide Number Placeholder 7"/>
          <p:cNvSpPr>
            <a:spLocks noGrp="1"/>
          </p:cNvSpPr>
          <p:nvPr>
            <p:ph type="sldNum" sz="quarter" idx="11"/>
          </p:nvPr>
        </p:nvSpPr>
        <p:spPr>
          <a:xfrm>
            <a:off x="10800524" y="6453188"/>
            <a:ext cx="671811" cy="216172"/>
          </a:xfrm>
          <a:prstGeom prst="rect">
            <a:avLst/>
          </a:prstGeom>
        </p:spPr>
        <p:txBody>
          <a:bodyPr/>
          <a:lstStyle/>
          <a:p>
            <a:fld id="{F5C8800B-C458-43CB-AF28-AB0A3A2C1213}" type="slidenum">
              <a:rPr lang="en-US" noProof="0" smtClean="0"/>
              <a:pPr/>
              <a:t>‹#›</a:t>
            </a:fld>
            <a:endParaRPr lang="en-US" noProof="0"/>
          </a:p>
        </p:txBody>
      </p:sp>
    </p:spTree>
    <p:extLst>
      <p:ext uri="{BB962C8B-B14F-4D97-AF65-F5344CB8AC3E}">
        <p14:creationId xmlns:p14="http://schemas.microsoft.com/office/powerpoint/2010/main" val="264046458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itle 8"/>
          <p:cNvSpPr>
            <a:spLocks noGrp="1"/>
          </p:cNvSpPr>
          <p:nvPr>
            <p:ph type="title"/>
          </p:nvPr>
        </p:nvSpPr>
        <p:spPr/>
        <p:txBody>
          <a:bodyPr/>
          <a:lstStyle/>
          <a:p>
            <a:r>
              <a:rPr lang="en-US" noProof="0"/>
              <a:t>Click to edit Master title style</a:t>
            </a:r>
          </a:p>
        </p:txBody>
      </p:sp>
      <p:sp>
        <p:nvSpPr>
          <p:cNvPr id="11" name="Slide Number Placeholder 10"/>
          <p:cNvSpPr>
            <a:spLocks noGrp="1"/>
          </p:cNvSpPr>
          <p:nvPr>
            <p:ph type="sldNum" sz="quarter" idx="11"/>
          </p:nvPr>
        </p:nvSpPr>
        <p:spPr>
          <a:xfrm>
            <a:off x="10800524" y="6453188"/>
            <a:ext cx="671811" cy="216172"/>
          </a:xfrm>
          <a:prstGeom prst="rect">
            <a:avLst/>
          </a:prstGeom>
        </p:spPr>
        <p:txBody>
          <a:bodyPr/>
          <a:lstStyle/>
          <a:p>
            <a:fld id="{F5C8800B-C458-43CB-AF28-AB0A3A2C1213}" type="slidenum">
              <a:rPr lang="en-US" noProof="0" smtClean="0"/>
              <a:pPr/>
              <a:t>‹#›</a:t>
            </a:fld>
            <a:endParaRPr lang="en-US" noProof="0"/>
          </a:p>
        </p:txBody>
      </p:sp>
      <p:sp>
        <p:nvSpPr>
          <p:cNvPr id="13" name="Text Placeholder 12"/>
          <p:cNvSpPr>
            <a:spLocks noGrp="1"/>
          </p:cNvSpPr>
          <p:nvPr>
            <p:ph type="body" sz="quarter" idx="12"/>
          </p:nvPr>
        </p:nvSpPr>
        <p:spPr>
          <a:xfrm>
            <a:off x="719668" y="1412878"/>
            <a:ext cx="10752667"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US" noProof="0"/>
              <a:t>Click to edit Master text styles</a:t>
            </a:r>
          </a:p>
        </p:txBody>
      </p:sp>
    </p:spTree>
    <p:extLst>
      <p:ext uri="{BB962C8B-B14F-4D97-AF65-F5344CB8AC3E}">
        <p14:creationId xmlns:p14="http://schemas.microsoft.com/office/powerpoint/2010/main" val="181892727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txBox="1">
            <a:spLocks noGrp="1"/>
          </p:cNvSpPr>
          <p:nvPr>
            <p:ph type="sldNum" sz="quarter" idx="10"/>
          </p:nvPr>
        </p:nvSpPr>
        <p:spPr>
          <a:xfrm>
            <a:off x="10800524" y="6453188"/>
            <a:ext cx="671811" cy="216172"/>
          </a:xfrm>
          <a:prstGeom prst="rect">
            <a:avLst/>
          </a:prstGeom>
        </p:spPr>
        <p:txBody>
          <a:bodyPr/>
          <a:lstStyle>
            <a:lvl1pPr>
              <a:defRPr/>
            </a:lvl1pPr>
          </a:lstStyle>
          <a:p>
            <a:pPr>
              <a:defRPr/>
            </a:pPr>
            <a:fld id="{35D0C172-6E22-4015-9386-A4D42CFBCCD3}" type="slidenum">
              <a:rPr lang="es-ES_tradnl" altLang="es-MX"/>
              <a:pPr>
                <a:defRPr/>
              </a:pPr>
              <a:t>‹#›</a:t>
            </a:fld>
            <a:endParaRPr lang="en-US" altLang="es-MX"/>
          </a:p>
        </p:txBody>
      </p:sp>
    </p:spTree>
    <p:extLst>
      <p:ext uri="{BB962C8B-B14F-4D97-AF65-F5344CB8AC3E}">
        <p14:creationId xmlns:p14="http://schemas.microsoft.com/office/powerpoint/2010/main" val="16025190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9" name="Espaço Reservado para Título 1"/>
          <p:cNvSpPr>
            <a:spLocks noGrp="1"/>
          </p:cNvSpPr>
          <p:nvPr>
            <p:ph type="title"/>
          </p:nvPr>
        </p:nvSpPr>
        <p:spPr>
          <a:xfrm>
            <a:off x="595809" y="193523"/>
            <a:ext cx="8476523" cy="492443"/>
          </a:xfrm>
          <a:prstGeom prst="rect">
            <a:avLst/>
          </a:prstGeom>
        </p:spPr>
        <p:txBody>
          <a:bodyPr vert="horz" lIns="0" tIns="0" rIns="0" bIns="0" rtlCol="0" anchor="ctr">
            <a:normAutofit/>
          </a:bodyPr>
          <a:lstStyle/>
          <a:p>
            <a:r>
              <a:rPr lang="pt-BR" dirty="0"/>
              <a:t>Clique para editar o título</a:t>
            </a:r>
          </a:p>
        </p:txBody>
      </p:sp>
      <p:sp>
        <p:nvSpPr>
          <p:cNvPr id="14" name="Espaço Reservado para Texto 13"/>
          <p:cNvSpPr>
            <a:spLocks noGrp="1"/>
          </p:cNvSpPr>
          <p:nvPr>
            <p:ph type="body" sz="quarter" idx="10"/>
          </p:nvPr>
        </p:nvSpPr>
        <p:spPr>
          <a:xfrm>
            <a:off x="595810" y="1398775"/>
            <a:ext cx="11237604" cy="1428083"/>
          </a:xfrm>
        </p:spPr>
        <p:txBody>
          <a:bodyPr wrap="square">
            <a:spAutoFit/>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5" name="Espaço Reservado para Número de Slide 5"/>
          <p:cNvSpPr>
            <a:spLocks noGrp="1"/>
          </p:cNvSpPr>
          <p:nvPr>
            <p:ph type="sldNum" sz="quarter" idx="4"/>
          </p:nvPr>
        </p:nvSpPr>
        <p:spPr>
          <a:xfrm>
            <a:off x="9288259" y="6644143"/>
            <a:ext cx="2844800" cy="184666"/>
          </a:xfrm>
          <a:prstGeom prst="rect">
            <a:avLst/>
          </a:prstGeom>
        </p:spPr>
        <p:txBody>
          <a:bodyPr vert="horz" lIns="0" tIns="0" rIns="0" bIns="0" rtlCol="0" anchor="ctr">
            <a:spAutoFit/>
          </a:bodyPr>
          <a:lstStyle>
            <a:lvl1pPr algn="r">
              <a:defRPr sz="1200">
                <a:solidFill>
                  <a:schemeClr val="tx1"/>
                </a:solidFill>
              </a:defRPr>
            </a:lvl1pPr>
          </a:lstStyle>
          <a:p>
            <a:fld id="{FF1E13BC-B580-4A18-9906-6BE2208EEBB0}" type="slidenum">
              <a:rPr lang="pt-BR" smtClean="0">
                <a:solidFill>
                  <a:prstClr val="black"/>
                </a:solidFill>
              </a:rPr>
              <a:pPr/>
              <a:t>‹#›</a:t>
            </a:fld>
            <a:endParaRPr lang="pt-BR" dirty="0">
              <a:solidFill>
                <a:prstClr val="black"/>
              </a:solidFill>
            </a:endParaRPr>
          </a:p>
        </p:txBody>
      </p:sp>
    </p:spTree>
    <p:extLst>
      <p:ext uri="{BB962C8B-B14F-4D97-AF65-F5344CB8AC3E}">
        <p14:creationId xmlns:p14="http://schemas.microsoft.com/office/powerpoint/2010/main" val="111013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CaixaDeTexto 1"/>
          <p:cNvSpPr txBox="1"/>
          <p:nvPr userDrawn="1"/>
        </p:nvSpPr>
        <p:spPr>
          <a:xfrm>
            <a:off x="2863278" y="6387353"/>
            <a:ext cx="165783" cy="359858"/>
          </a:xfrm>
          <a:prstGeom prst="rect">
            <a:avLst/>
          </a:prstGeom>
          <a:noFill/>
        </p:spPr>
        <p:txBody>
          <a:bodyPr wrap="none" lIns="82058" tIns="41029" rIns="82058" bIns="41029" rtlCol="0">
            <a:spAutoFit/>
          </a:bodyPr>
          <a:lstStyle/>
          <a:p>
            <a:endParaRPr lang="pt-BR" dirty="0">
              <a:solidFill>
                <a:prstClr val="black"/>
              </a:solidFill>
            </a:endParaRPr>
          </a:p>
        </p:txBody>
      </p:sp>
      <p:sp>
        <p:nvSpPr>
          <p:cNvPr id="3" name="CaixaDeTexto 2"/>
          <p:cNvSpPr txBox="1"/>
          <p:nvPr userDrawn="1"/>
        </p:nvSpPr>
        <p:spPr>
          <a:xfrm>
            <a:off x="923639" y="6387353"/>
            <a:ext cx="1939636" cy="359858"/>
          </a:xfrm>
          <a:prstGeom prst="rect">
            <a:avLst/>
          </a:prstGeom>
          <a:solidFill>
            <a:schemeClr val="bg1"/>
          </a:solidFill>
        </p:spPr>
        <p:txBody>
          <a:bodyPr wrap="square" lIns="82058" tIns="41029" rIns="82058" bIns="41029" rtlCol="0">
            <a:spAutoFit/>
          </a:bodyPr>
          <a:lstStyle/>
          <a:p>
            <a:endParaRPr lang="pt-BR" dirty="0">
              <a:solidFill>
                <a:prstClr val="black"/>
              </a:solidFill>
            </a:endParaRPr>
          </a:p>
        </p:txBody>
      </p:sp>
    </p:spTree>
    <p:extLst>
      <p:ext uri="{BB962C8B-B14F-4D97-AF65-F5344CB8AC3E}">
        <p14:creationId xmlns:p14="http://schemas.microsoft.com/office/powerpoint/2010/main" val="365690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
        <p:cNvGrpSpPr/>
        <p:nvPr/>
      </p:nvGrpSpPr>
      <p:grpSpPr>
        <a:xfrm>
          <a:off x="0" y="0"/>
          <a:ext cx="0" cy="0"/>
          <a:chOff x="0" y="0"/>
          <a:chExt cx="0" cy="0"/>
        </a:xfrm>
      </p:grpSpPr>
      <p:sp>
        <p:nvSpPr>
          <p:cNvPr id="7" name="Rectangle 6"/>
          <p:cNvSpPr>
            <a:spLocks/>
          </p:cNvSpPr>
          <p:nvPr userDrawn="1">
            <p:custDataLst>
              <p:tags r:id="rId1"/>
            </p:custDataLst>
          </p:nvPr>
        </p:nvSpPr>
        <p:spPr bwMode="gray">
          <a:xfrm>
            <a:off x="0" y="2971800"/>
            <a:ext cx="12192000" cy="2065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sp>
        <p:nvSpPr>
          <p:cNvPr id="3" name="Subtitle 2"/>
          <p:cNvSpPr>
            <a:spLocks noGrp="1"/>
          </p:cNvSpPr>
          <p:nvPr>
            <p:ph type="subTitle" idx="1"/>
          </p:nvPr>
        </p:nvSpPr>
        <p:spPr>
          <a:xfrm>
            <a:off x="719668" y="4004469"/>
            <a:ext cx="10752667"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9" name="Title 8"/>
          <p:cNvSpPr>
            <a:spLocks noGrp="1"/>
          </p:cNvSpPr>
          <p:nvPr>
            <p:ph type="title"/>
          </p:nvPr>
        </p:nvSpPr>
        <p:spPr>
          <a:xfrm>
            <a:off x="719668" y="3068960"/>
            <a:ext cx="10752667" cy="864096"/>
          </a:xfrm>
        </p:spPr>
        <p:txBody>
          <a:bodyPr anchor="b"/>
          <a:lstStyle>
            <a:lvl1pPr>
              <a:defRPr sz="3600" b="1">
                <a:solidFill>
                  <a:srgbClr val="E31B23"/>
                </a:solidFill>
                <a:latin typeface="Arial" pitchFamily="34" charset="0"/>
                <a:cs typeface="Arial" pitchFamily="34" charset="0"/>
              </a:defRPr>
            </a:lvl1pPr>
          </a:lstStyle>
          <a:p>
            <a:r>
              <a:rPr lang="en-US" noProof="0"/>
              <a:t>Click to edit Master title style</a:t>
            </a:r>
          </a:p>
        </p:txBody>
      </p:sp>
      <p:sp>
        <p:nvSpPr>
          <p:cNvPr id="12" name="Picture Placeholder 11"/>
          <p:cNvSpPr>
            <a:spLocks noGrp="1"/>
          </p:cNvSpPr>
          <p:nvPr>
            <p:ph type="pic" sz="quarter" idx="11"/>
          </p:nvPr>
        </p:nvSpPr>
        <p:spPr>
          <a:xfrm>
            <a:off x="0" y="685800"/>
            <a:ext cx="12192000" cy="2286000"/>
          </a:xfrm>
        </p:spPr>
        <p:txBody>
          <a:bodyPr rtlCol="0">
            <a:noAutofit/>
          </a:bodyPr>
          <a:lstStyle>
            <a:lvl1pPr marL="0" indent="0">
              <a:buFontTx/>
              <a:buNone/>
              <a:defRPr sz="1600" baseline="0">
                <a:latin typeface="Arial" pitchFamily="34" charset="0"/>
                <a:cs typeface="Arial" pitchFamily="34" charset="0"/>
              </a:defRPr>
            </a:lvl1pPr>
          </a:lstStyle>
          <a:p>
            <a:pPr lvl="0"/>
            <a:r>
              <a:rPr lang="en-US" noProof="0"/>
              <a:t>Click icon to add picture</a:t>
            </a:r>
          </a:p>
        </p:txBody>
      </p:sp>
      <p:sp>
        <p:nvSpPr>
          <p:cNvPr id="14" name="Text Placeholder 13"/>
          <p:cNvSpPr>
            <a:spLocks noGrp="1"/>
          </p:cNvSpPr>
          <p:nvPr>
            <p:ph type="body" sz="quarter" idx="12"/>
          </p:nvPr>
        </p:nvSpPr>
        <p:spPr>
          <a:xfrm>
            <a:off x="719667" y="5300663"/>
            <a:ext cx="5376333"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5" name="Text Placeholder 13"/>
          <p:cNvSpPr>
            <a:spLocks noGrp="1"/>
          </p:cNvSpPr>
          <p:nvPr>
            <p:ph type="body" sz="quarter" idx="13"/>
          </p:nvPr>
        </p:nvSpPr>
        <p:spPr>
          <a:xfrm>
            <a:off x="719667" y="5454552"/>
            <a:ext cx="5376333"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8" name="Footer Placeholder 6"/>
          <p:cNvSpPr>
            <a:spLocks noGrp="1"/>
          </p:cNvSpPr>
          <p:nvPr>
            <p:ph type="ftr" sz="quarter" idx="14"/>
          </p:nvPr>
        </p:nvSpPr>
        <p:spPr/>
        <p:txBody>
          <a:bodyPr/>
          <a:lstStyle>
            <a:lvl1pPr>
              <a:defRPr/>
            </a:lvl1pPr>
          </a:lstStyle>
          <a:p>
            <a:pPr>
              <a:defRPr/>
            </a:pPr>
            <a:endParaRPr lang="en-US" altLang="es-MX"/>
          </a:p>
        </p:txBody>
      </p:sp>
    </p:spTree>
    <p:extLst>
      <p:ext uri="{BB962C8B-B14F-4D97-AF65-F5344CB8AC3E}">
        <p14:creationId xmlns:p14="http://schemas.microsoft.com/office/powerpoint/2010/main" val="19867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Rectangle 1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5"/>
          <p:cNvSpPr>
            <a:spLocks noEditPoints="1"/>
          </p:cNvSpPr>
          <p:nvPr userDrawn="1"/>
        </p:nvSpPr>
        <p:spPr bwMode="gray">
          <a:xfrm>
            <a:off x="5084065"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 name="Title 1"/>
          <p:cNvSpPr>
            <a:spLocks noGrp="1"/>
          </p:cNvSpPr>
          <p:nvPr>
            <p:ph type="ctrTitle" hasCustomPrompt="1"/>
          </p:nvPr>
        </p:nvSpPr>
        <p:spPr bwMode="gray">
          <a:xfrm>
            <a:off x="5075710" y="2738628"/>
            <a:ext cx="6620991" cy="1380744"/>
          </a:xfrm>
        </p:spPr>
        <p:txBody>
          <a:bodyPr lIns="0" tIns="0" rIns="0" bIns="0" anchor="ctr"/>
          <a:lstStyle>
            <a:lvl1pPr algn="l">
              <a:defRPr sz="3200">
                <a:solidFill>
                  <a:schemeClr val="bg1"/>
                </a:solidFill>
              </a:defRPr>
            </a:lvl1pPr>
          </a:lstStyle>
          <a:p>
            <a:r>
              <a:rPr lang="en-US" dirty="0"/>
              <a:t>Presentation Title Here</a:t>
            </a:r>
          </a:p>
        </p:txBody>
      </p:sp>
      <p:sp>
        <p:nvSpPr>
          <p:cNvPr id="3" name="Subtitle 2"/>
          <p:cNvSpPr>
            <a:spLocks noGrp="1"/>
          </p:cNvSpPr>
          <p:nvPr>
            <p:ph type="subTitle" idx="1" hasCustomPrompt="1"/>
          </p:nvPr>
        </p:nvSpPr>
        <p:spPr bwMode="gray">
          <a:xfrm>
            <a:off x="5081296" y="5139028"/>
            <a:ext cx="6613728" cy="309272"/>
          </a:xfrm>
        </p:spPr>
        <p:txBody>
          <a:bodyPr lIns="0" tIns="0" rIns="0" bIns="0"/>
          <a:lstStyle>
            <a:lvl1pPr marL="0" indent="0" algn="l">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p:txBody>
      </p:sp>
      <p:sp>
        <p:nvSpPr>
          <p:cNvPr id="19" name="Picture Placeholder 18"/>
          <p:cNvSpPr>
            <a:spLocks noGrp="1"/>
          </p:cNvSpPr>
          <p:nvPr>
            <p:ph type="pic" sz="quarter" idx="10" hasCustomPrompt="1"/>
          </p:nvPr>
        </p:nvSpPr>
        <p:spPr bwMode="gray">
          <a:xfrm>
            <a:off x="0" y="0"/>
            <a:ext cx="3618244" cy="6858000"/>
          </a:xfrm>
          <a:solidFill>
            <a:schemeClr val="bg2"/>
          </a:solidFill>
        </p:spPr>
        <p:txBody>
          <a:bodyPr anchor="ctr"/>
          <a:lstStyle>
            <a:lvl1pPr marL="0" indent="0" algn="ctr">
              <a:buNone/>
              <a:defRPr sz="1600" baseline="0"/>
            </a:lvl1pPr>
          </a:lstStyle>
          <a:p>
            <a:r>
              <a:rPr lang="en-US" dirty="0"/>
              <a:t>Click icon to insert photo</a:t>
            </a:r>
          </a:p>
          <a:p>
            <a:endParaRPr lang="en-US" dirty="0"/>
          </a:p>
          <a:p>
            <a:endParaRPr lang="en-US" dirty="0"/>
          </a:p>
        </p:txBody>
      </p:sp>
      <p:grpSp>
        <p:nvGrpSpPr>
          <p:cNvPr id="20" name="Group 19"/>
          <p:cNvGrpSpPr/>
          <p:nvPr userDrawn="1"/>
        </p:nvGrpSpPr>
        <p:grpSpPr>
          <a:xfrm>
            <a:off x="-1847851" y="0"/>
            <a:ext cx="1752600" cy="3554819"/>
            <a:chOff x="-1847850" y="1598386"/>
            <a:chExt cx="1752600" cy="3554819"/>
          </a:xfrm>
        </p:grpSpPr>
        <p:sp>
          <p:nvSpPr>
            <p:cNvPr id="7" name="TextBox 6"/>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a:solidFill>
                    <a:schemeClr val="bg1"/>
                  </a:solidFill>
                </a:rPr>
                <a:t>To change photo:</a:t>
              </a:r>
            </a:p>
            <a:p>
              <a:pPr marL="171450" indent="-171450">
                <a:spcBef>
                  <a:spcPts val="300"/>
                </a:spcBef>
                <a:buFont typeface="+mj-lt"/>
                <a:buAutoNum type="arabicPeriod"/>
              </a:pPr>
              <a:r>
                <a:rPr lang="en-US" sz="1100" dirty="0">
                  <a:solidFill>
                    <a:schemeClr val="bg1"/>
                  </a:solidFill>
                </a:rPr>
                <a:t>Delet</a:t>
              </a:r>
              <a:r>
                <a:rPr lang="en-US" sz="1100" baseline="0" dirty="0">
                  <a:solidFill>
                    <a:schemeClr val="bg1"/>
                  </a:solidFill>
                </a:rPr>
                <a:t>e the</a:t>
              </a:r>
              <a:r>
                <a:rPr lang="en-US" sz="1100" dirty="0">
                  <a:solidFill>
                    <a:schemeClr val="bg1"/>
                  </a:solidFill>
                </a:rPr>
                <a:t> current image. This will leave</a:t>
              </a:r>
              <a:r>
                <a:rPr lang="en-US" sz="1100" baseline="0" dirty="0">
                  <a:solidFill>
                    <a:schemeClr val="bg1"/>
                  </a:solidFill>
                </a:rPr>
                <a:t> a blank placeholder with a picture icon.</a:t>
              </a:r>
            </a:p>
            <a:p>
              <a:pPr marL="171450" indent="-171450">
                <a:spcBef>
                  <a:spcPts val="300"/>
                </a:spcBef>
                <a:buFont typeface="+mj-lt"/>
                <a:buAutoNum type="arabicPeriod"/>
              </a:pPr>
              <a:r>
                <a:rPr lang="en-US" sz="1100" dirty="0">
                  <a:solidFill>
                    <a:schemeClr val="bg1"/>
                  </a:solidFill>
                </a:rPr>
                <a:t>Click the icon to add a new image. The photo will be automatically</a:t>
              </a:r>
              <a:r>
                <a:rPr lang="en-US" sz="1100" baseline="0" dirty="0">
                  <a:solidFill>
                    <a:schemeClr val="bg1"/>
                  </a:solidFill>
                </a:rPr>
                <a:t> </a:t>
              </a:r>
              <a:r>
                <a:rPr lang="en-US" sz="1100" dirty="0">
                  <a:solidFill>
                    <a:schemeClr val="bg1"/>
                  </a:solidFill>
                </a:rPr>
                <a:t>be cropped to fit the placeholder.</a:t>
              </a:r>
            </a:p>
            <a:p>
              <a:endParaRPr lang="en-US" sz="1100" dirty="0">
                <a:solidFill>
                  <a:schemeClr val="bg1"/>
                </a:solidFill>
              </a:endParaRPr>
            </a:p>
            <a:p>
              <a:r>
                <a:rPr lang="en-US" sz="1100" b="1" dirty="0">
                  <a:solidFill>
                    <a:schemeClr val="bg1"/>
                  </a:solidFill>
                </a:rPr>
                <a:t>NOTE: </a:t>
              </a:r>
              <a:r>
                <a:rPr lang="en-US" sz="1100" dirty="0">
                  <a:solidFill>
                    <a:schemeClr val="bg1"/>
                  </a:solidFill>
                </a:rPr>
                <a:t>If you </a:t>
              </a:r>
              <a:r>
                <a:rPr lang="en-US" sz="1100" baseline="0" dirty="0">
                  <a:solidFill>
                    <a:schemeClr val="bg1"/>
                  </a:solidFill>
                </a:rPr>
                <a:t>use the  “Change Picture</a:t>
              </a:r>
              <a:r>
                <a:rPr lang="en-US" sz="1100" baseline="0">
                  <a:solidFill>
                    <a:schemeClr val="bg1"/>
                  </a:solidFill>
                </a:rPr>
                <a:t>” function,</a:t>
              </a:r>
              <a:r>
                <a:rPr lang="en-US" sz="1100" baseline="0" dirty="0">
                  <a:solidFill>
                    <a:schemeClr val="bg1"/>
                  </a:solidFill>
                </a:rPr>
                <a:t/>
              </a:r>
              <a:br>
                <a:rPr lang="en-US" sz="1100" baseline="0" dirty="0">
                  <a:solidFill>
                    <a:schemeClr val="bg1"/>
                  </a:solidFill>
                </a:rPr>
              </a:br>
              <a:r>
                <a:rPr lang="en-US" sz="1100" baseline="0" dirty="0">
                  <a:solidFill>
                    <a:schemeClr val="bg1"/>
                  </a:solidFill>
                </a:rPr>
                <a:t>the image will be imported in its original proportions and won’t fill the placeholder completely and will need to be cropped. </a:t>
              </a:r>
              <a:endParaRPr lang="en-US" sz="1100" dirty="0">
                <a:solidFill>
                  <a:schemeClr val="bg1"/>
                </a:solidFill>
              </a:endParaRPr>
            </a:p>
          </p:txBody>
        </p:sp>
        <p:pic>
          <p:nvPicPr>
            <p:cNvPr id="5" name="Picture 4"/>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8" name="Picture 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5" name="Text Placeholder 14"/>
          <p:cNvSpPr>
            <a:spLocks noGrp="1"/>
          </p:cNvSpPr>
          <p:nvPr>
            <p:ph type="body" sz="quarter" idx="11" hasCustomPrompt="1"/>
          </p:nvPr>
        </p:nvSpPr>
        <p:spPr>
          <a:xfrm>
            <a:off x="5075239" y="6321906"/>
            <a:ext cx="6619875" cy="292100"/>
          </a:xfrm>
        </p:spPr>
        <p:txBody>
          <a:bodyPr lIns="0" tIns="0" rIns="0" bIns="0"/>
          <a:lstStyle>
            <a:lvl1pPr marL="0" indent="0">
              <a:buNone/>
              <a:defRPr sz="1600">
                <a:solidFill>
                  <a:schemeClr val="bg1"/>
                </a:solidFill>
              </a:defRPr>
            </a:lvl1pPr>
            <a:lvl2pPr marL="338328" indent="0">
              <a:buNone/>
              <a:defRPr sz="1800"/>
            </a:lvl2pPr>
            <a:lvl3pPr marL="685800" indent="0">
              <a:buNone/>
              <a:defRPr sz="1600"/>
            </a:lvl3pPr>
            <a:lvl4pPr marL="1033272" indent="0">
              <a:buNone/>
              <a:defRPr sz="1400"/>
            </a:lvl4pPr>
            <a:lvl5pPr marL="1307592" indent="0">
              <a:buNone/>
              <a:defRPr sz="1200"/>
            </a:lvl5pPr>
          </a:lstStyle>
          <a:p>
            <a:pPr lvl="0"/>
            <a:r>
              <a:rPr lang="en-US" dirty="0"/>
              <a:t>Date</a:t>
            </a:r>
          </a:p>
        </p:txBody>
      </p:sp>
      <p:sp>
        <p:nvSpPr>
          <p:cNvPr id="18" name="Text Placeholder 17"/>
          <p:cNvSpPr>
            <a:spLocks noGrp="1"/>
          </p:cNvSpPr>
          <p:nvPr>
            <p:ph type="body" sz="quarter" idx="12" hasCustomPrompt="1"/>
          </p:nvPr>
        </p:nvSpPr>
        <p:spPr>
          <a:xfrm>
            <a:off x="5075239" y="5524501"/>
            <a:ext cx="6619875" cy="600529"/>
          </a:xfrm>
        </p:spPr>
        <p:txBody>
          <a:bodyPr lIns="0" tIns="0" rIns="0" bIns="0"/>
          <a:lstStyle>
            <a:lvl1pPr marL="0" indent="0">
              <a:buNone/>
              <a:defRPr sz="1800" i="1">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US" dirty="0"/>
              <a:t>Presenter’s Title</a:t>
            </a:r>
          </a:p>
        </p:txBody>
      </p:sp>
      <p:sp>
        <p:nvSpPr>
          <p:cNvPr id="21" name="Rectangle 20"/>
          <p:cNvSpPr/>
          <p:nvPr userDrawn="1"/>
        </p:nvSpPr>
        <p:spPr bwMode="gray">
          <a:xfrm>
            <a:off x="3438942" y="0"/>
            <a:ext cx="179302"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369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itle 8"/>
          <p:cNvSpPr>
            <a:spLocks noGrp="1"/>
          </p:cNvSpPr>
          <p:nvPr>
            <p:ph type="title"/>
          </p:nvPr>
        </p:nvSpPr>
        <p:spPr/>
        <p:txBody>
          <a:bodyPr/>
          <a:lstStyle/>
          <a:p>
            <a:r>
              <a:rPr lang="en-US" noProof="0"/>
              <a:t>Click to edit Master title style</a:t>
            </a:r>
          </a:p>
        </p:txBody>
      </p:sp>
      <p:sp>
        <p:nvSpPr>
          <p:cNvPr id="13" name="Text Placeholder 12"/>
          <p:cNvSpPr>
            <a:spLocks noGrp="1"/>
          </p:cNvSpPr>
          <p:nvPr>
            <p:ph type="body" sz="quarter" idx="12"/>
          </p:nvPr>
        </p:nvSpPr>
        <p:spPr>
          <a:xfrm>
            <a:off x="719668" y="1412878"/>
            <a:ext cx="10752667"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US" noProof="0"/>
              <a:t>Click to edit Master text styles</a:t>
            </a:r>
          </a:p>
        </p:txBody>
      </p:sp>
      <p:sp>
        <p:nvSpPr>
          <p:cNvPr id="5" name="Slide Number Placeholder 10"/>
          <p:cNvSpPr>
            <a:spLocks noGrp="1"/>
          </p:cNvSpPr>
          <p:nvPr>
            <p:ph type="sldNum" sz="quarter" idx="13"/>
          </p:nvPr>
        </p:nvSpPr>
        <p:spPr/>
        <p:txBody>
          <a:bodyPr/>
          <a:lstStyle>
            <a:lvl1pPr>
              <a:defRPr/>
            </a:lvl1pPr>
          </a:lstStyle>
          <a:p>
            <a:pPr>
              <a:defRPr/>
            </a:pPr>
            <a:fld id="{A62D8D70-05C2-4EAF-A0DD-39291323E70A}" type="slidenum">
              <a:rPr lang="en-US" altLang="es-MX"/>
              <a:pPr>
                <a:defRPr/>
              </a:pPr>
              <a:t>‹#›</a:t>
            </a:fld>
            <a:endParaRPr lang="en-US" altLang="es-MX"/>
          </a:p>
        </p:txBody>
      </p:sp>
    </p:spTree>
    <p:extLst>
      <p:ext uri="{BB962C8B-B14F-4D97-AF65-F5344CB8AC3E}">
        <p14:creationId xmlns:p14="http://schemas.microsoft.com/office/powerpoint/2010/main" val="396547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
        <p:cNvGrpSpPr/>
        <p:nvPr/>
      </p:nvGrpSpPr>
      <p:grpSpPr>
        <a:xfrm>
          <a:off x="0" y="0"/>
          <a:ext cx="0" cy="0"/>
          <a:chOff x="0" y="0"/>
          <a:chExt cx="0" cy="0"/>
        </a:xfrm>
      </p:grpSpPr>
      <p:sp>
        <p:nvSpPr>
          <p:cNvPr id="10" name="Rectangle 9"/>
          <p:cNvSpPr>
            <a:spLocks/>
          </p:cNvSpPr>
          <p:nvPr userDrawn="1">
            <p:custDataLst>
              <p:tags r:id="rId1"/>
            </p:custDataLst>
          </p:nvPr>
        </p:nvSpPr>
        <p:spPr bwMode="gray">
          <a:xfrm>
            <a:off x="0" y="2971800"/>
            <a:ext cx="12192000" cy="2065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sp>
        <p:nvSpPr>
          <p:cNvPr id="3" name="Subtitle 2"/>
          <p:cNvSpPr>
            <a:spLocks noGrp="1"/>
          </p:cNvSpPr>
          <p:nvPr>
            <p:ph type="subTitle" idx="1"/>
          </p:nvPr>
        </p:nvSpPr>
        <p:spPr>
          <a:xfrm>
            <a:off x="719668" y="4004469"/>
            <a:ext cx="10752667"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9" name="Title 8"/>
          <p:cNvSpPr>
            <a:spLocks noGrp="1"/>
          </p:cNvSpPr>
          <p:nvPr>
            <p:ph type="title"/>
          </p:nvPr>
        </p:nvSpPr>
        <p:spPr>
          <a:xfrm>
            <a:off x="719668" y="3068960"/>
            <a:ext cx="10752667" cy="864096"/>
          </a:xfrm>
        </p:spPr>
        <p:txBody>
          <a:bodyPr anchor="b"/>
          <a:lstStyle>
            <a:lvl1pPr>
              <a:defRPr sz="3600" b="1">
                <a:solidFill>
                  <a:srgbClr val="E31B23"/>
                </a:solidFill>
                <a:latin typeface="Arial" pitchFamily="34" charset="0"/>
                <a:cs typeface="Arial" pitchFamily="34" charset="0"/>
              </a:defRPr>
            </a:lvl1pPr>
          </a:lstStyle>
          <a:p>
            <a:r>
              <a:rPr lang="en-US" noProof="0"/>
              <a:t>Click to edit Master title style</a:t>
            </a:r>
          </a:p>
        </p:txBody>
      </p:sp>
      <p:sp>
        <p:nvSpPr>
          <p:cNvPr id="14" name="Text Placeholder 13"/>
          <p:cNvSpPr>
            <a:spLocks noGrp="1"/>
          </p:cNvSpPr>
          <p:nvPr>
            <p:ph type="body" sz="quarter" idx="12"/>
          </p:nvPr>
        </p:nvSpPr>
        <p:spPr>
          <a:xfrm>
            <a:off x="719667" y="5300663"/>
            <a:ext cx="5376333"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5" name="Text Placeholder 13"/>
          <p:cNvSpPr>
            <a:spLocks noGrp="1"/>
          </p:cNvSpPr>
          <p:nvPr>
            <p:ph type="body" sz="quarter" idx="13"/>
          </p:nvPr>
        </p:nvSpPr>
        <p:spPr>
          <a:xfrm>
            <a:off x="719667" y="5454552"/>
            <a:ext cx="5376333"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4" name="Picture Placeholder 3"/>
          <p:cNvSpPr>
            <a:spLocks noGrp="1"/>
          </p:cNvSpPr>
          <p:nvPr>
            <p:ph type="pic" sz="quarter" idx="14"/>
          </p:nvPr>
        </p:nvSpPr>
        <p:spPr>
          <a:xfrm>
            <a:off x="0" y="685800"/>
            <a:ext cx="4064000" cy="2286000"/>
          </a:xfrm>
        </p:spPr>
        <p:txBody>
          <a:bodyPr rtlCol="0">
            <a:noAutofit/>
          </a:bodyPr>
          <a:lstStyle>
            <a:lvl1pPr marL="0" indent="0">
              <a:buFontTx/>
              <a:buNone/>
              <a:defRPr sz="1600"/>
            </a:lvl1pPr>
          </a:lstStyle>
          <a:p>
            <a:pPr lvl="0"/>
            <a:endParaRPr lang="en-US" noProof="0"/>
          </a:p>
        </p:txBody>
      </p:sp>
      <p:sp>
        <p:nvSpPr>
          <p:cNvPr id="11" name="Picture Placeholder 3"/>
          <p:cNvSpPr>
            <a:spLocks noGrp="1"/>
          </p:cNvSpPr>
          <p:nvPr>
            <p:ph type="pic" sz="quarter" idx="15"/>
          </p:nvPr>
        </p:nvSpPr>
        <p:spPr>
          <a:xfrm>
            <a:off x="4064000" y="685800"/>
            <a:ext cx="4064000" cy="2286000"/>
          </a:xfrm>
        </p:spPr>
        <p:txBody>
          <a:bodyPr rtlCol="0">
            <a:noAutofit/>
          </a:bodyPr>
          <a:lstStyle>
            <a:lvl1pPr marL="0" indent="0">
              <a:buFontTx/>
              <a:buNone/>
              <a:defRPr sz="1600"/>
            </a:lvl1pPr>
          </a:lstStyle>
          <a:p>
            <a:pPr lvl="0"/>
            <a:endParaRPr lang="en-US" noProof="0"/>
          </a:p>
        </p:txBody>
      </p:sp>
      <p:sp>
        <p:nvSpPr>
          <p:cNvPr id="13" name="Picture Placeholder 3"/>
          <p:cNvSpPr>
            <a:spLocks noGrp="1"/>
          </p:cNvSpPr>
          <p:nvPr>
            <p:ph type="pic" sz="quarter" idx="16"/>
          </p:nvPr>
        </p:nvSpPr>
        <p:spPr>
          <a:xfrm>
            <a:off x="8128000" y="685800"/>
            <a:ext cx="4064000" cy="2286000"/>
          </a:xfrm>
        </p:spPr>
        <p:txBody>
          <a:bodyPr rtlCol="0">
            <a:noAutofit/>
          </a:bodyPr>
          <a:lstStyle>
            <a:lvl1pPr marL="0" indent="0">
              <a:buFontTx/>
              <a:buNone/>
              <a:defRPr sz="1600"/>
            </a:lvl1pPr>
          </a:lstStyle>
          <a:p>
            <a:pPr lvl="0"/>
            <a:endParaRPr lang="en-US" noProof="0"/>
          </a:p>
        </p:txBody>
      </p:sp>
      <p:sp>
        <p:nvSpPr>
          <p:cNvPr id="12" name="Footer Placeholder 6"/>
          <p:cNvSpPr>
            <a:spLocks noGrp="1"/>
          </p:cNvSpPr>
          <p:nvPr>
            <p:ph type="ftr" sz="quarter" idx="17"/>
          </p:nvPr>
        </p:nvSpPr>
        <p:spPr/>
        <p:txBody>
          <a:bodyPr/>
          <a:lstStyle>
            <a:lvl1pPr>
              <a:defRPr/>
            </a:lvl1pPr>
          </a:lstStyle>
          <a:p>
            <a:pPr>
              <a:defRPr/>
            </a:pPr>
            <a:endParaRPr lang="en-US" altLang="es-MX"/>
          </a:p>
        </p:txBody>
      </p:sp>
    </p:spTree>
    <p:extLst>
      <p:ext uri="{BB962C8B-B14F-4D97-AF65-F5344CB8AC3E}">
        <p14:creationId xmlns:p14="http://schemas.microsoft.com/office/powerpoint/2010/main" val="3750807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3" preserve="1" userDrawn="1">
  <p:cSld name="Title Slide 3">
    <p:spTree>
      <p:nvGrpSpPr>
        <p:cNvPr id="1" name=""/>
        <p:cNvGrpSpPr/>
        <p:nvPr/>
      </p:nvGrpSpPr>
      <p:grpSpPr>
        <a:xfrm>
          <a:off x="0" y="0"/>
          <a:ext cx="0" cy="0"/>
          <a:chOff x="0" y="0"/>
          <a:chExt cx="0" cy="0"/>
        </a:xfrm>
      </p:grpSpPr>
      <p:sp>
        <p:nvSpPr>
          <p:cNvPr id="24" name="Rectangle 23"/>
          <p:cNvSpPr>
            <a:spLocks/>
          </p:cNvSpPr>
          <p:nvPr userDrawn="1">
            <p:custDataLst>
              <p:tags r:id="rId1"/>
            </p:custDataLst>
          </p:nvPr>
        </p:nvSpPr>
        <p:spPr bwMode="gray">
          <a:xfrm>
            <a:off x="0" y="673102"/>
            <a:ext cx="12192000" cy="32607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sp>
        <p:nvSpPr>
          <p:cNvPr id="3" name="Subtitle 2"/>
          <p:cNvSpPr>
            <a:spLocks noGrp="1"/>
          </p:cNvSpPr>
          <p:nvPr>
            <p:ph type="subTitle" idx="1"/>
          </p:nvPr>
        </p:nvSpPr>
        <p:spPr>
          <a:xfrm>
            <a:off x="719667" y="2348287"/>
            <a:ext cx="7200000"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9" name="Title 8"/>
          <p:cNvSpPr>
            <a:spLocks noGrp="1"/>
          </p:cNvSpPr>
          <p:nvPr>
            <p:ph type="title"/>
          </p:nvPr>
        </p:nvSpPr>
        <p:spPr>
          <a:xfrm>
            <a:off x="719667" y="1196752"/>
            <a:ext cx="7200000" cy="1080120"/>
          </a:xfrm>
        </p:spPr>
        <p:txBody>
          <a:bodyPr anchor="b"/>
          <a:lstStyle>
            <a:lvl1pPr>
              <a:defRPr sz="3600" b="1">
                <a:solidFill>
                  <a:srgbClr val="E31B23"/>
                </a:solidFill>
                <a:latin typeface="Arial" pitchFamily="34" charset="0"/>
                <a:cs typeface="Arial" pitchFamily="34" charset="0"/>
              </a:defRPr>
            </a:lvl1pPr>
          </a:lstStyle>
          <a:p>
            <a:r>
              <a:rPr lang="en-US" noProof="0"/>
              <a:t>Click to edit Master title style</a:t>
            </a:r>
          </a:p>
        </p:txBody>
      </p:sp>
      <p:sp>
        <p:nvSpPr>
          <p:cNvPr id="14" name="Text Placeholder 13"/>
          <p:cNvSpPr>
            <a:spLocks noGrp="1"/>
          </p:cNvSpPr>
          <p:nvPr>
            <p:ph type="body" sz="quarter" idx="12"/>
          </p:nvPr>
        </p:nvSpPr>
        <p:spPr>
          <a:xfrm>
            <a:off x="719667" y="5300663"/>
            <a:ext cx="3168088"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5" name="Text Placeholder 13"/>
          <p:cNvSpPr>
            <a:spLocks noGrp="1"/>
          </p:cNvSpPr>
          <p:nvPr>
            <p:ph type="body" sz="quarter" idx="13"/>
          </p:nvPr>
        </p:nvSpPr>
        <p:spPr>
          <a:xfrm>
            <a:off x="719667" y="5454552"/>
            <a:ext cx="3168088"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4" name="Picture Placeholder 3"/>
          <p:cNvSpPr>
            <a:spLocks noGrp="1"/>
          </p:cNvSpPr>
          <p:nvPr>
            <p:ph type="pic" sz="quarter" idx="14"/>
          </p:nvPr>
        </p:nvSpPr>
        <p:spPr>
          <a:xfrm>
            <a:off x="8208236" y="1196752"/>
            <a:ext cx="3168353" cy="2304256"/>
          </a:xfrm>
        </p:spPr>
        <p:txBody>
          <a:bodyPr rtlCol="0">
            <a:noAutofit/>
          </a:bodyPr>
          <a:lstStyle>
            <a:lvl1pPr marL="0" indent="0">
              <a:buFontTx/>
              <a:buNone/>
              <a:defRPr sz="1600" baseline="0"/>
            </a:lvl1pPr>
          </a:lstStyle>
          <a:p>
            <a:pPr lvl="0"/>
            <a:r>
              <a:rPr lang="en-US" noProof="0"/>
              <a:t>Click icon to add picture</a:t>
            </a:r>
          </a:p>
        </p:txBody>
      </p:sp>
      <p:sp>
        <p:nvSpPr>
          <p:cNvPr id="11" name="Text Placeholder 13"/>
          <p:cNvSpPr>
            <a:spLocks noGrp="1"/>
          </p:cNvSpPr>
          <p:nvPr>
            <p:ph type="body" sz="quarter" idx="15"/>
          </p:nvPr>
        </p:nvSpPr>
        <p:spPr>
          <a:xfrm>
            <a:off x="719667" y="4221088"/>
            <a:ext cx="3168088"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3" name="Text Placeholder 13"/>
          <p:cNvSpPr>
            <a:spLocks noGrp="1"/>
          </p:cNvSpPr>
          <p:nvPr>
            <p:ph type="body" sz="quarter" idx="16"/>
          </p:nvPr>
        </p:nvSpPr>
        <p:spPr>
          <a:xfrm>
            <a:off x="719667" y="4374977"/>
            <a:ext cx="3168088"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6" name="Text Placeholder 13"/>
          <p:cNvSpPr>
            <a:spLocks noGrp="1"/>
          </p:cNvSpPr>
          <p:nvPr>
            <p:ph type="body" sz="quarter" idx="17"/>
          </p:nvPr>
        </p:nvSpPr>
        <p:spPr>
          <a:xfrm>
            <a:off x="4078817" y="5300663"/>
            <a:ext cx="3168088"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7" name="Text Placeholder 13"/>
          <p:cNvSpPr>
            <a:spLocks noGrp="1"/>
          </p:cNvSpPr>
          <p:nvPr>
            <p:ph type="body" sz="quarter" idx="18"/>
          </p:nvPr>
        </p:nvSpPr>
        <p:spPr>
          <a:xfrm>
            <a:off x="4078817" y="5454552"/>
            <a:ext cx="3168088"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8" name="Text Placeholder 13"/>
          <p:cNvSpPr>
            <a:spLocks noGrp="1"/>
          </p:cNvSpPr>
          <p:nvPr>
            <p:ph type="body" sz="quarter" idx="19"/>
          </p:nvPr>
        </p:nvSpPr>
        <p:spPr>
          <a:xfrm>
            <a:off x="4078817" y="4221088"/>
            <a:ext cx="3168088"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19" name="Text Placeholder 13"/>
          <p:cNvSpPr>
            <a:spLocks noGrp="1"/>
          </p:cNvSpPr>
          <p:nvPr>
            <p:ph type="body" sz="quarter" idx="20"/>
          </p:nvPr>
        </p:nvSpPr>
        <p:spPr>
          <a:xfrm>
            <a:off x="4078817" y="4374977"/>
            <a:ext cx="3168088"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20" name="Text Placeholder 13"/>
          <p:cNvSpPr>
            <a:spLocks noGrp="1"/>
          </p:cNvSpPr>
          <p:nvPr>
            <p:ph type="body" sz="quarter" idx="21"/>
          </p:nvPr>
        </p:nvSpPr>
        <p:spPr>
          <a:xfrm>
            <a:off x="7440084" y="5300663"/>
            <a:ext cx="3168088"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21" name="Text Placeholder 13"/>
          <p:cNvSpPr>
            <a:spLocks noGrp="1"/>
          </p:cNvSpPr>
          <p:nvPr>
            <p:ph type="body" sz="quarter" idx="22"/>
          </p:nvPr>
        </p:nvSpPr>
        <p:spPr>
          <a:xfrm>
            <a:off x="7440084" y="5454552"/>
            <a:ext cx="3168088"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22" name="Text Placeholder 13"/>
          <p:cNvSpPr>
            <a:spLocks noGrp="1"/>
          </p:cNvSpPr>
          <p:nvPr>
            <p:ph type="body" sz="quarter" idx="23"/>
          </p:nvPr>
        </p:nvSpPr>
        <p:spPr>
          <a:xfrm>
            <a:off x="7440084" y="4221088"/>
            <a:ext cx="3168088"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23" name="Text Placeholder 13"/>
          <p:cNvSpPr>
            <a:spLocks noGrp="1"/>
          </p:cNvSpPr>
          <p:nvPr>
            <p:ph type="body" sz="quarter" idx="24"/>
          </p:nvPr>
        </p:nvSpPr>
        <p:spPr>
          <a:xfrm>
            <a:off x="7440084" y="4374977"/>
            <a:ext cx="3168088"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a:t>Click to edit Master text styles</a:t>
            </a:r>
          </a:p>
        </p:txBody>
      </p:sp>
      <p:sp>
        <p:nvSpPr>
          <p:cNvPr id="25" name="Footer Placeholder 6"/>
          <p:cNvSpPr>
            <a:spLocks noGrp="1"/>
          </p:cNvSpPr>
          <p:nvPr>
            <p:ph type="ftr" sz="quarter" idx="25"/>
          </p:nvPr>
        </p:nvSpPr>
        <p:spPr/>
        <p:txBody>
          <a:bodyPr/>
          <a:lstStyle>
            <a:lvl1pPr>
              <a:defRPr/>
            </a:lvl1pPr>
          </a:lstStyle>
          <a:p>
            <a:pPr>
              <a:defRPr/>
            </a:pPr>
            <a:endParaRPr lang="en-US" altLang="es-MX"/>
          </a:p>
        </p:txBody>
      </p:sp>
    </p:spTree>
    <p:extLst>
      <p:ext uri="{BB962C8B-B14F-4D97-AF65-F5344CB8AC3E}">
        <p14:creationId xmlns:p14="http://schemas.microsoft.com/office/powerpoint/2010/main" val="90529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
        <p:cNvGrpSpPr/>
        <p:nvPr/>
      </p:nvGrpSpPr>
      <p:grpSpPr>
        <a:xfrm>
          <a:off x="0" y="0"/>
          <a:ext cx="0" cy="0"/>
          <a:chOff x="0" y="0"/>
          <a:chExt cx="0" cy="0"/>
        </a:xfrm>
      </p:grpSpPr>
      <p:sp>
        <p:nvSpPr>
          <p:cNvPr id="4" name="Rectangle 3"/>
          <p:cNvSpPr>
            <a:spLocks/>
          </p:cNvSpPr>
          <p:nvPr userDrawn="1">
            <p:custDataLst>
              <p:tags r:id="rId1"/>
            </p:custDataLst>
          </p:nvPr>
        </p:nvSpPr>
        <p:spPr bwMode="gray">
          <a:xfrm>
            <a:off x="0" y="188913"/>
            <a:ext cx="12192000" cy="4319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pic>
        <p:nvPicPr>
          <p:cNvPr id="5" name="Picture 11"/>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23900" y="2060577"/>
            <a:ext cx="1534584"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719668" y="3644428"/>
            <a:ext cx="10752667" cy="864072"/>
          </a:xfrm>
        </p:spPr>
        <p:txBody>
          <a:bodyPr/>
          <a:lstStyle>
            <a:lvl1pPr marL="0" indent="0">
              <a:buNone/>
              <a:defRPr sz="2400" b="1">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9" name="Title 8"/>
          <p:cNvSpPr>
            <a:spLocks noGrp="1"/>
          </p:cNvSpPr>
          <p:nvPr>
            <p:ph type="title"/>
          </p:nvPr>
        </p:nvSpPr>
        <p:spPr>
          <a:xfrm>
            <a:off x="719668" y="2708920"/>
            <a:ext cx="10752667" cy="864096"/>
          </a:xfrm>
        </p:spPr>
        <p:txBody>
          <a:bodyPr tIns="0" anchor="b"/>
          <a:lstStyle>
            <a:lvl1pPr>
              <a:defRPr sz="3600" b="1"/>
            </a:lvl1pPr>
          </a:lstStyle>
          <a:p>
            <a:r>
              <a:rPr lang="en-US" noProof="0"/>
              <a:t>Click to edit Master title style</a:t>
            </a:r>
          </a:p>
        </p:txBody>
      </p:sp>
      <p:sp>
        <p:nvSpPr>
          <p:cNvPr id="6" name="Slide Number Placeholder 7"/>
          <p:cNvSpPr>
            <a:spLocks noGrp="1"/>
          </p:cNvSpPr>
          <p:nvPr>
            <p:ph type="sldNum" sz="quarter" idx="10"/>
          </p:nvPr>
        </p:nvSpPr>
        <p:spPr/>
        <p:txBody>
          <a:bodyPr/>
          <a:lstStyle>
            <a:lvl1pPr>
              <a:defRPr/>
            </a:lvl1pPr>
          </a:lstStyle>
          <a:p>
            <a:pPr>
              <a:defRPr/>
            </a:pPr>
            <a:fld id="{B9DE77BF-4750-4424-B788-86B9527D663A}" type="slidenum">
              <a:rPr lang="en-US" altLang="es-MX"/>
              <a:pPr>
                <a:defRPr/>
              </a:pPr>
              <a:t>‹#›</a:t>
            </a:fld>
            <a:endParaRPr lang="en-US" altLang="es-MX"/>
          </a:p>
        </p:txBody>
      </p:sp>
    </p:spTree>
    <p:extLst>
      <p:ext uri="{BB962C8B-B14F-4D97-AF65-F5344CB8AC3E}">
        <p14:creationId xmlns:p14="http://schemas.microsoft.com/office/powerpoint/2010/main" val="348333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reserve="1" userDrawn="1">
  <p:cSld name="Two Colum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12" name="Content Placeholder 11"/>
          <p:cNvSpPr>
            <a:spLocks noGrp="1"/>
          </p:cNvSpPr>
          <p:nvPr>
            <p:ph sz="quarter" idx="12"/>
          </p:nvPr>
        </p:nvSpPr>
        <p:spPr>
          <a:xfrm>
            <a:off x="719667" y="1916113"/>
            <a:ext cx="5184312" cy="38891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11"/>
          <p:cNvSpPr>
            <a:spLocks noGrp="1"/>
          </p:cNvSpPr>
          <p:nvPr>
            <p:ph sz="quarter" idx="13"/>
          </p:nvPr>
        </p:nvSpPr>
        <p:spPr>
          <a:xfrm>
            <a:off x="6288023" y="1916113"/>
            <a:ext cx="5184311" cy="38891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2"/>
          <p:cNvSpPr>
            <a:spLocks noGrp="1"/>
          </p:cNvSpPr>
          <p:nvPr>
            <p:ph type="body" sz="quarter" idx="14"/>
          </p:nvPr>
        </p:nvSpPr>
        <p:spPr>
          <a:xfrm>
            <a:off x="719668" y="1412878"/>
            <a:ext cx="10752667"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US" noProof="0"/>
              <a:t>Click to edit Master text styles</a:t>
            </a:r>
          </a:p>
        </p:txBody>
      </p:sp>
      <p:sp>
        <p:nvSpPr>
          <p:cNvPr id="6" name="Slide Number Placeholder 8"/>
          <p:cNvSpPr>
            <a:spLocks noGrp="1"/>
          </p:cNvSpPr>
          <p:nvPr>
            <p:ph type="sldNum" sz="quarter" idx="15"/>
          </p:nvPr>
        </p:nvSpPr>
        <p:spPr/>
        <p:txBody>
          <a:bodyPr/>
          <a:lstStyle>
            <a:lvl1pPr>
              <a:defRPr/>
            </a:lvl1pPr>
          </a:lstStyle>
          <a:p>
            <a:pPr>
              <a:defRPr/>
            </a:pPr>
            <a:fld id="{5F890B7B-8A99-4D98-8471-83805D397BA3}" type="slidenum">
              <a:rPr lang="en-US" altLang="es-MX"/>
              <a:pPr>
                <a:defRPr/>
              </a:pPr>
              <a:t>‹#›</a:t>
            </a:fld>
            <a:endParaRPr lang="en-US" altLang="es-MX"/>
          </a:p>
        </p:txBody>
      </p:sp>
    </p:spTree>
    <p:extLst>
      <p:ext uri="{BB962C8B-B14F-4D97-AF65-F5344CB8AC3E}">
        <p14:creationId xmlns:p14="http://schemas.microsoft.com/office/powerpoint/2010/main" val="3700186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and Content" preserve="1" userDrawn="1">
  <p:cSld name="Imag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8" y="3573017"/>
            <a:ext cx="10752667" cy="223247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itle 8"/>
          <p:cNvSpPr>
            <a:spLocks noGrp="1"/>
          </p:cNvSpPr>
          <p:nvPr>
            <p:ph type="title"/>
          </p:nvPr>
        </p:nvSpPr>
        <p:spPr/>
        <p:txBody>
          <a:bodyPr/>
          <a:lstStyle/>
          <a:p>
            <a:r>
              <a:rPr lang="en-US" noProof="0"/>
              <a:t>Click to edit Master title style</a:t>
            </a:r>
          </a:p>
        </p:txBody>
      </p:sp>
      <p:sp>
        <p:nvSpPr>
          <p:cNvPr id="13" name="Text Placeholder 12"/>
          <p:cNvSpPr>
            <a:spLocks noGrp="1"/>
          </p:cNvSpPr>
          <p:nvPr>
            <p:ph type="body" sz="quarter" idx="12"/>
          </p:nvPr>
        </p:nvSpPr>
        <p:spPr>
          <a:xfrm>
            <a:off x="719668" y="1412878"/>
            <a:ext cx="10752667"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US" noProof="0"/>
              <a:t>Click to edit Master text styles</a:t>
            </a:r>
          </a:p>
        </p:txBody>
      </p:sp>
      <p:sp>
        <p:nvSpPr>
          <p:cNvPr id="6" name="Picture Placeholder 6"/>
          <p:cNvSpPr>
            <a:spLocks noGrp="1"/>
          </p:cNvSpPr>
          <p:nvPr>
            <p:ph type="pic" sz="quarter" idx="16"/>
          </p:nvPr>
        </p:nvSpPr>
        <p:spPr>
          <a:xfrm>
            <a:off x="719669" y="1916113"/>
            <a:ext cx="10752667" cy="1585757"/>
          </a:xfrm>
        </p:spPr>
        <p:txBody>
          <a:bodyPr rtlCol="0">
            <a:noAutofit/>
          </a:bodyPr>
          <a:lstStyle>
            <a:lvl1pPr marL="0" indent="0">
              <a:buFontTx/>
              <a:buNone/>
              <a:defRPr sz="1600"/>
            </a:lvl1pPr>
          </a:lstStyle>
          <a:p>
            <a:pPr lvl="0"/>
            <a:endParaRPr lang="en-US" noProof="0"/>
          </a:p>
        </p:txBody>
      </p:sp>
      <p:sp>
        <p:nvSpPr>
          <p:cNvPr id="7" name="Slide Number Placeholder 10"/>
          <p:cNvSpPr>
            <a:spLocks noGrp="1"/>
          </p:cNvSpPr>
          <p:nvPr>
            <p:ph type="sldNum" sz="quarter" idx="17"/>
          </p:nvPr>
        </p:nvSpPr>
        <p:spPr/>
        <p:txBody>
          <a:bodyPr/>
          <a:lstStyle>
            <a:lvl1pPr>
              <a:defRPr/>
            </a:lvl1pPr>
          </a:lstStyle>
          <a:p>
            <a:pPr>
              <a:defRPr/>
            </a:pPr>
            <a:fld id="{D6692E77-00AD-466C-B195-3868C4A49CE1}" type="slidenum">
              <a:rPr lang="en-US" altLang="es-MX"/>
              <a:pPr>
                <a:defRPr/>
              </a:pPr>
              <a:t>‹#›</a:t>
            </a:fld>
            <a:endParaRPr lang="en-US" altLang="es-MX"/>
          </a:p>
        </p:txBody>
      </p:sp>
    </p:spTree>
    <p:extLst>
      <p:ext uri="{BB962C8B-B14F-4D97-AF65-F5344CB8AC3E}">
        <p14:creationId xmlns:p14="http://schemas.microsoft.com/office/powerpoint/2010/main" val="324670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a:t>Click to edit Master title style</a:t>
            </a:r>
          </a:p>
        </p:txBody>
      </p:sp>
      <p:sp>
        <p:nvSpPr>
          <p:cNvPr id="9" name="Text Placeholder 12"/>
          <p:cNvSpPr>
            <a:spLocks noGrp="1"/>
          </p:cNvSpPr>
          <p:nvPr>
            <p:ph type="body" sz="quarter" idx="14"/>
          </p:nvPr>
        </p:nvSpPr>
        <p:spPr>
          <a:xfrm>
            <a:off x="719668" y="1412878"/>
            <a:ext cx="10752667"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US" noProof="0"/>
              <a:t>Click to edit Master text styles</a:t>
            </a:r>
          </a:p>
        </p:txBody>
      </p:sp>
      <p:sp>
        <p:nvSpPr>
          <p:cNvPr id="4" name="Slide Number Placeholder 7"/>
          <p:cNvSpPr>
            <a:spLocks noGrp="1"/>
          </p:cNvSpPr>
          <p:nvPr>
            <p:ph type="sldNum" sz="quarter" idx="15"/>
          </p:nvPr>
        </p:nvSpPr>
        <p:spPr/>
        <p:txBody>
          <a:bodyPr/>
          <a:lstStyle>
            <a:lvl1pPr>
              <a:defRPr/>
            </a:lvl1pPr>
          </a:lstStyle>
          <a:p>
            <a:pPr>
              <a:defRPr/>
            </a:pPr>
            <a:fld id="{38073040-4301-4DB9-8886-F4B0508470F6}" type="slidenum">
              <a:rPr lang="en-US" altLang="es-MX"/>
              <a:pPr>
                <a:defRPr/>
              </a:pPr>
              <a:t>‹#›</a:t>
            </a:fld>
            <a:endParaRPr lang="en-US" altLang="es-MX"/>
          </a:p>
        </p:txBody>
      </p:sp>
    </p:spTree>
    <p:extLst>
      <p:ext uri="{BB962C8B-B14F-4D97-AF65-F5344CB8AC3E}">
        <p14:creationId xmlns:p14="http://schemas.microsoft.com/office/powerpoint/2010/main" val="3413064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C9DF671-63D2-484C-9B57-C30CE67F7FC6}" type="slidenum">
              <a:rPr lang="en-US" altLang="es-MX"/>
              <a:pPr>
                <a:defRPr/>
              </a:pPr>
              <a:t>‹#›</a:t>
            </a:fld>
            <a:endParaRPr lang="en-US" altLang="es-MX"/>
          </a:p>
        </p:txBody>
      </p:sp>
    </p:spTree>
    <p:extLst>
      <p:ext uri="{BB962C8B-B14F-4D97-AF65-F5344CB8AC3E}">
        <p14:creationId xmlns:p14="http://schemas.microsoft.com/office/powerpoint/2010/main" val="41449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mpty" type="blank" preserve="1">
  <p:cSld name="Empty">
    <p:spTree>
      <p:nvGrpSpPr>
        <p:cNvPr id="1" name=""/>
        <p:cNvGrpSpPr/>
        <p:nvPr/>
      </p:nvGrpSpPr>
      <p:grpSpPr>
        <a:xfrm>
          <a:off x="0" y="0"/>
          <a:ext cx="0" cy="0"/>
          <a:chOff x="0" y="0"/>
          <a:chExt cx="0" cy="0"/>
        </a:xfrm>
      </p:grpSpPr>
      <p:sp>
        <p:nvSpPr>
          <p:cNvPr id="2" name="Rectangle 1"/>
          <p:cNvSpPr/>
          <p:nvPr userDrawn="1">
            <p:custDataLst>
              <p:tags r:id="rId1"/>
            </p:custDataLst>
          </p:nvPr>
        </p:nvSpPr>
        <p:spPr bwMode="gray">
          <a:xfrm>
            <a:off x="0" y="685800"/>
            <a:ext cx="12192000" cy="617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2000">
              <a:solidFill>
                <a:srgbClr val="FFFFFF"/>
              </a:solidFill>
              <a:cs typeface="Arial" charset="0"/>
            </a:endParaRPr>
          </a:p>
        </p:txBody>
      </p:sp>
      <p:sp>
        <p:nvSpPr>
          <p:cNvPr id="3" name="Slide Number Placeholder 5"/>
          <p:cNvSpPr>
            <a:spLocks noGrp="1"/>
          </p:cNvSpPr>
          <p:nvPr>
            <p:ph type="sldNum" sz="quarter" idx="10"/>
          </p:nvPr>
        </p:nvSpPr>
        <p:spPr/>
        <p:txBody>
          <a:bodyPr/>
          <a:lstStyle>
            <a:lvl1pPr>
              <a:defRPr/>
            </a:lvl1pPr>
          </a:lstStyle>
          <a:p>
            <a:pPr>
              <a:defRPr/>
            </a:pPr>
            <a:fld id="{EEBAA814-641C-4DF7-B7A3-AC66BC23FC9F}" type="slidenum">
              <a:rPr lang="en-US" altLang="es-MX"/>
              <a:pPr>
                <a:defRPr/>
              </a:pPr>
              <a:t>‹#›</a:t>
            </a:fld>
            <a:endParaRPr lang="en-US" altLang="es-MX"/>
          </a:p>
        </p:txBody>
      </p:sp>
    </p:spTree>
    <p:extLst>
      <p:ext uri="{BB962C8B-B14F-4D97-AF65-F5344CB8AC3E}">
        <p14:creationId xmlns:p14="http://schemas.microsoft.com/office/powerpoint/2010/main" val="1640725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a:t>Click to edit Master title style</a:t>
            </a:r>
          </a:p>
        </p:txBody>
      </p:sp>
      <p:sp>
        <p:nvSpPr>
          <p:cNvPr id="3" name="Slide Number Placeholder 7"/>
          <p:cNvSpPr>
            <a:spLocks noGrp="1"/>
          </p:cNvSpPr>
          <p:nvPr>
            <p:ph type="sldNum" sz="quarter" idx="10"/>
          </p:nvPr>
        </p:nvSpPr>
        <p:spPr/>
        <p:txBody>
          <a:bodyPr/>
          <a:lstStyle>
            <a:lvl1pPr>
              <a:defRPr/>
            </a:lvl1pPr>
          </a:lstStyle>
          <a:p>
            <a:pPr>
              <a:defRPr/>
            </a:pPr>
            <a:fld id="{76A1DA7A-311E-4510-A249-CDD32FDE6F02}" type="slidenum">
              <a:rPr lang="en-US" altLang="es-MX"/>
              <a:pPr>
                <a:defRPr/>
              </a:pPr>
              <a:t>‹#›</a:t>
            </a:fld>
            <a:endParaRPr lang="en-US" altLang="es-MX"/>
          </a:p>
        </p:txBody>
      </p:sp>
    </p:spTree>
    <p:extLst>
      <p:ext uri="{BB962C8B-B14F-4D97-AF65-F5344CB8AC3E}">
        <p14:creationId xmlns:p14="http://schemas.microsoft.com/office/powerpoint/2010/main" val="23819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3" name="Picture Placeholder 18"/>
          <p:cNvSpPr>
            <a:spLocks noGrp="1"/>
          </p:cNvSpPr>
          <p:nvPr>
            <p:ph type="pic" sz="quarter" idx="10" hasCustomPrompt="1"/>
          </p:nvPr>
        </p:nvSpPr>
        <p:spPr bwMode="gray">
          <a:xfrm>
            <a:off x="1" y="0"/>
            <a:ext cx="4453129" cy="6858000"/>
          </a:xfrm>
          <a:solidFill>
            <a:schemeClr val="tx2">
              <a:lumMod val="40000"/>
              <a:lumOff val="60000"/>
            </a:schemeClr>
          </a:solidFill>
        </p:spPr>
        <p:txBody>
          <a:bodyPr anchor="ctr"/>
          <a:lstStyle>
            <a:lvl1pPr marL="0" indent="0" algn="ctr">
              <a:buNone/>
              <a:defRPr sz="1600" baseline="0"/>
            </a:lvl1pPr>
          </a:lstStyle>
          <a:p>
            <a:r>
              <a:rPr lang="en-US" dirty="0"/>
              <a:t>Click icon to insert photo</a:t>
            </a:r>
          </a:p>
          <a:p>
            <a:endParaRPr lang="en-US" dirty="0"/>
          </a:p>
          <a:p>
            <a:endParaRPr lang="en-US" dirty="0"/>
          </a:p>
        </p:txBody>
      </p:sp>
      <p:sp>
        <p:nvSpPr>
          <p:cNvPr id="4" name="Freeform 5" hidden="1"/>
          <p:cNvSpPr>
            <a:spLocks noEditPoints="1"/>
          </p:cNvSpPr>
          <p:nvPr userDrawn="1"/>
        </p:nvSpPr>
        <p:spPr bwMode="auto">
          <a:xfrm>
            <a:off x="5081296" y="694872"/>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itle 1"/>
          <p:cNvSpPr>
            <a:spLocks noGrp="1"/>
          </p:cNvSpPr>
          <p:nvPr>
            <p:ph type="ctrTitle" hasCustomPrompt="1"/>
          </p:nvPr>
        </p:nvSpPr>
        <p:spPr bwMode="gray">
          <a:xfrm>
            <a:off x="5075710" y="2738628"/>
            <a:ext cx="6620991" cy="1380744"/>
          </a:xfrm>
        </p:spPr>
        <p:txBody>
          <a:bodyPr lIns="0" tIns="0" rIns="0" bIns="0" anchor="ctr"/>
          <a:lstStyle>
            <a:lvl1pPr algn="l">
              <a:defRPr sz="3200">
                <a:solidFill>
                  <a:schemeClr val="tx1"/>
                </a:solidFill>
              </a:defRPr>
            </a:lvl1pPr>
          </a:lstStyle>
          <a:p>
            <a:r>
              <a:rPr lang="en-US" dirty="0"/>
              <a:t>Section Divider</a:t>
            </a:r>
          </a:p>
        </p:txBody>
      </p:sp>
      <p:sp>
        <p:nvSpPr>
          <p:cNvPr id="22" name="Subtitle 2"/>
          <p:cNvSpPr>
            <a:spLocks noGrp="1"/>
          </p:cNvSpPr>
          <p:nvPr>
            <p:ph type="subTitle" idx="1"/>
          </p:nvPr>
        </p:nvSpPr>
        <p:spPr bwMode="gray">
          <a:xfrm>
            <a:off x="5081296" y="4491328"/>
            <a:ext cx="6613728" cy="813816"/>
          </a:xfrm>
        </p:spPr>
        <p:txBody>
          <a:bodyPr lIns="0" tIns="0" rIns="0" bIns="0"/>
          <a:lstStyle>
            <a:lvl1pPr marL="0" indent="0" algn="l">
              <a:spcBef>
                <a:spcPts val="600"/>
              </a:spcBef>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2" name="Group 1"/>
          <p:cNvGrpSpPr/>
          <p:nvPr userDrawn="1"/>
        </p:nvGrpSpPr>
        <p:grpSpPr>
          <a:xfrm>
            <a:off x="-1847851" y="0"/>
            <a:ext cx="1752600" cy="3554819"/>
            <a:chOff x="-1847850" y="1598386"/>
            <a:chExt cx="1752600" cy="3554819"/>
          </a:xfrm>
        </p:grpSpPr>
        <p:sp>
          <p:nvSpPr>
            <p:cNvPr id="15" name="TextBox 14"/>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a:solidFill>
                    <a:schemeClr val="bg1"/>
                  </a:solidFill>
                </a:rPr>
                <a:t>To change photo:</a:t>
              </a:r>
            </a:p>
            <a:p>
              <a:pPr marL="171450" indent="-171450">
                <a:spcBef>
                  <a:spcPts val="300"/>
                </a:spcBef>
                <a:buFont typeface="+mj-lt"/>
                <a:buAutoNum type="arabicPeriod"/>
              </a:pPr>
              <a:r>
                <a:rPr lang="en-US" sz="1100" dirty="0">
                  <a:solidFill>
                    <a:schemeClr val="bg1"/>
                  </a:solidFill>
                </a:rPr>
                <a:t>Delet</a:t>
              </a:r>
              <a:r>
                <a:rPr lang="en-US" sz="1100" baseline="0" dirty="0">
                  <a:solidFill>
                    <a:schemeClr val="bg1"/>
                  </a:solidFill>
                </a:rPr>
                <a:t>e the</a:t>
              </a:r>
              <a:r>
                <a:rPr lang="en-US" sz="1100" dirty="0">
                  <a:solidFill>
                    <a:schemeClr val="bg1"/>
                  </a:solidFill>
                </a:rPr>
                <a:t> current image. This will leave</a:t>
              </a:r>
              <a:r>
                <a:rPr lang="en-US" sz="1100" baseline="0" dirty="0">
                  <a:solidFill>
                    <a:schemeClr val="bg1"/>
                  </a:solidFill>
                </a:rPr>
                <a:t> a blank placeholder with a picture icon.</a:t>
              </a:r>
            </a:p>
            <a:p>
              <a:pPr marL="171450" indent="-171450">
                <a:spcBef>
                  <a:spcPts val="300"/>
                </a:spcBef>
                <a:buFont typeface="+mj-lt"/>
                <a:buAutoNum type="arabicPeriod"/>
              </a:pPr>
              <a:r>
                <a:rPr lang="en-US" sz="1100" dirty="0">
                  <a:solidFill>
                    <a:schemeClr val="bg1"/>
                  </a:solidFill>
                </a:rPr>
                <a:t>Click the icon to add a new image. The photo will be automatically</a:t>
              </a:r>
              <a:r>
                <a:rPr lang="en-US" sz="1100" baseline="0" dirty="0">
                  <a:solidFill>
                    <a:schemeClr val="bg1"/>
                  </a:solidFill>
                </a:rPr>
                <a:t> </a:t>
              </a:r>
              <a:r>
                <a:rPr lang="en-US" sz="1100" dirty="0">
                  <a:solidFill>
                    <a:schemeClr val="bg1"/>
                  </a:solidFill>
                </a:rPr>
                <a:t>be cropped to fit the placeholder.</a:t>
              </a:r>
            </a:p>
            <a:p>
              <a:endParaRPr lang="en-US" sz="1100" dirty="0">
                <a:solidFill>
                  <a:schemeClr val="bg1"/>
                </a:solidFill>
              </a:endParaRPr>
            </a:p>
            <a:p>
              <a:r>
                <a:rPr lang="en-US" sz="1100" b="1" dirty="0">
                  <a:solidFill>
                    <a:schemeClr val="bg1"/>
                  </a:solidFill>
                </a:rPr>
                <a:t>NOTE: </a:t>
              </a:r>
              <a:r>
                <a:rPr lang="en-US" sz="1100" dirty="0">
                  <a:solidFill>
                    <a:schemeClr val="bg1"/>
                  </a:solidFill>
                </a:rPr>
                <a:t>If you </a:t>
              </a:r>
              <a:r>
                <a:rPr lang="en-US" sz="1100" baseline="0" dirty="0">
                  <a:solidFill>
                    <a:schemeClr val="bg1"/>
                  </a:solidFill>
                </a:rPr>
                <a:t>use the  “Change Picture</a:t>
              </a:r>
              <a:r>
                <a:rPr lang="en-US" sz="1100" baseline="0">
                  <a:solidFill>
                    <a:schemeClr val="bg1"/>
                  </a:solidFill>
                </a:rPr>
                <a:t>” function,</a:t>
              </a:r>
              <a:r>
                <a:rPr lang="en-US" sz="1100" baseline="0" dirty="0">
                  <a:solidFill>
                    <a:schemeClr val="bg1"/>
                  </a:solidFill>
                </a:rPr>
                <a:t/>
              </a:r>
              <a:br>
                <a:rPr lang="en-US" sz="1100" baseline="0" dirty="0">
                  <a:solidFill>
                    <a:schemeClr val="bg1"/>
                  </a:solidFill>
                </a:rPr>
              </a:br>
              <a:r>
                <a:rPr lang="en-US" sz="1100" baseline="0" dirty="0">
                  <a:solidFill>
                    <a:schemeClr val="bg1"/>
                  </a:solidFill>
                </a:rPr>
                <a:t>the image will be imported in its original proportions and won’t fill the placeholder completely and will need to be cropped. </a:t>
              </a:r>
              <a:endParaRPr lang="en-US" sz="1100" dirty="0">
                <a:solidFill>
                  <a:schemeClr val="bg1"/>
                </a:solidFill>
              </a:endParaRPr>
            </a:p>
          </p:txBody>
        </p:sp>
        <p:pic>
          <p:nvPicPr>
            <p:cNvPr id="16" name="Picture 15"/>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18" name="Picture 1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4" name="Freeform 5"/>
          <p:cNvSpPr>
            <a:spLocks noEditPoints="1"/>
          </p:cNvSpPr>
          <p:nvPr userDrawn="1"/>
        </p:nvSpPr>
        <p:spPr bwMode="gray">
          <a:xfrm>
            <a:off x="5084065"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userDrawn="1"/>
        </p:nvSpPr>
        <p:spPr bwMode="gray">
          <a:xfrm>
            <a:off x="4453129"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txBox="1">
            <a:spLocks/>
          </p:cNvSpPr>
          <p:nvPr userDrawn="1"/>
        </p:nvSpPr>
        <p:spPr bwMode="gray">
          <a:xfrm>
            <a:off x="11402848" y="6545231"/>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Tree>
    <p:extLst>
      <p:ext uri="{BB962C8B-B14F-4D97-AF65-F5344CB8AC3E}">
        <p14:creationId xmlns:p14="http://schemas.microsoft.com/office/powerpoint/2010/main" val="2666872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5648328"/>
            <a:ext cx="12192000" cy="1209675"/>
          </a:xfrm>
          <a:prstGeom prst="rect">
            <a:avLst/>
          </a:prstGeom>
          <a:solidFill>
            <a:srgbClr val="E31B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2400">
              <a:solidFill>
                <a:srgbClr val="000000"/>
              </a:solidFill>
            </a:endParaRPr>
          </a:p>
        </p:txBody>
      </p:sp>
      <p:pic>
        <p:nvPicPr>
          <p:cNvPr id="3" name="Picture 20" descr="RGA_NoReg_White_pp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1" y="5910263"/>
            <a:ext cx="1524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1"/>
          <p:cNvSpPr txBox="1">
            <a:spLocks noChangeArrowheads="1"/>
          </p:cNvSpPr>
          <p:nvPr/>
        </p:nvSpPr>
        <p:spPr bwMode="auto">
          <a:xfrm>
            <a:off x="9211735" y="6435209"/>
            <a:ext cx="26183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ts val="500"/>
              </a:spcBef>
              <a:spcAft>
                <a:spcPct val="0"/>
              </a:spcAft>
              <a:defRPr/>
            </a:pPr>
            <a:r>
              <a:rPr lang="en-US" altLang="en-US" sz="1200" b="1">
                <a:solidFill>
                  <a:srgbClr val="FFFFFF"/>
                </a:solidFill>
              </a:rPr>
              <a:t>www.rgare.com</a:t>
            </a:r>
          </a:p>
        </p:txBody>
      </p:sp>
      <p:sp>
        <p:nvSpPr>
          <p:cNvPr id="5" name="Text Box 22"/>
          <p:cNvSpPr txBox="1">
            <a:spLocks noChangeArrowheads="1"/>
          </p:cNvSpPr>
          <p:nvPr/>
        </p:nvSpPr>
        <p:spPr bwMode="auto">
          <a:xfrm>
            <a:off x="361951" y="6427273"/>
            <a:ext cx="51879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ts val="500"/>
              </a:spcBef>
              <a:spcAft>
                <a:spcPct val="0"/>
              </a:spcAft>
              <a:defRPr/>
            </a:pPr>
            <a:r>
              <a:rPr lang="en-US" altLang="en-US" sz="1200" b="1">
                <a:solidFill>
                  <a:srgbClr val="FFFFFF"/>
                </a:solidFill>
              </a:rPr>
              <a:t>The security of experience. The power of innovation.</a:t>
            </a:r>
          </a:p>
        </p:txBody>
      </p:sp>
    </p:spTree>
    <p:extLst>
      <p:ext uri="{BB962C8B-B14F-4D97-AF65-F5344CB8AC3E}">
        <p14:creationId xmlns:p14="http://schemas.microsoft.com/office/powerpoint/2010/main" val="2164665369"/>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AF567-6D6C-4769-81AB-E40A9217E0CD}" type="slidenum">
              <a:rPr lang="en-US"/>
              <a:pPr>
                <a:defRPr/>
              </a:pPr>
              <a:t>‹#›</a:t>
            </a:fld>
            <a:endParaRPr lang="en-US"/>
          </a:p>
        </p:txBody>
      </p:sp>
    </p:spTree>
    <p:extLst>
      <p:ext uri="{BB962C8B-B14F-4D97-AF65-F5344CB8AC3E}">
        <p14:creationId xmlns:p14="http://schemas.microsoft.com/office/powerpoint/2010/main" val="1123652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Section Header">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0" y="6369538"/>
            <a:ext cx="2291024" cy="488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792397" y="869254"/>
            <a:ext cx="9972231" cy="2105341"/>
          </a:xfrm>
          <a:prstGeom prst="rect">
            <a:avLst/>
          </a:prstGeom>
        </p:spPr>
        <p:txBody>
          <a:bodyPr anchor="b">
            <a:noAutofit/>
          </a:bodyPr>
          <a:lstStyle>
            <a:lvl1pPr>
              <a:defRPr sz="5000">
                <a:solidFill>
                  <a:schemeClr val="bg1"/>
                </a:solidFill>
                <a:latin typeface="+mn-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054" y="3623250"/>
            <a:ext cx="4825025" cy="1647776"/>
          </a:xfrm>
          <a:prstGeom prst="rect">
            <a:avLst/>
          </a:prstGeom>
        </p:spPr>
      </p:pic>
      <p:sp>
        <p:nvSpPr>
          <p:cNvPr id="9" name="Subtitle 2"/>
          <p:cNvSpPr>
            <a:spLocks noGrp="1"/>
          </p:cNvSpPr>
          <p:nvPr>
            <p:ph type="subTitle" idx="1" hasCustomPrompt="1"/>
          </p:nvPr>
        </p:nvSpPr>
        <p:spPr>
          <a:xfrm>
            <a:off x="792396" y="3075410"/>
            <a:ext cx="6097376" cy="325793"/>
          </a:xfrm>
          <a:prstGeom prst="rect">
            <a:avLst/>
          </a:prstGeom>
        </p:spPr>
        <p:txBody>
          <a:bodyPr tIns="0" bIns="0" anchor="ctr">
            <a:noAutofit/>
          </a:bodyPr>
          <a:lstStyle>
            <a:lvl1pPr marL="0" indent="0" algn="l">
              <a:buNone/>
              <a:defRPr sz="2000" b="1"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Presenter/Author name</a:t>
            </a:r>
          </a:p>
        </p:txBody>
      </p:sp>
      <p:sp>
        <p:nvSpPr>
          <p:cNvPr id="12" name="Text Placeholder 9"/>
          <p:cNvSpPr>
            <a:spLocks noGrp="1"/>
          </p:cNvSpPr>
          <p:nvPr>
            <p:ph type="body" sz="quarter" idx="10" hasCustomPrompt="1"/>
          </p:nvPr>
        </p:nvSpPr>
        <p:spPr>
          <a:xfrm>
            <a:off x="792397" y="3445500"/>
            <a:ext cx="6096947" cy="298681"/>
          </a:xfrm>
          <a:prstGeom prst="rect">
            <a:avLst/>
          </a:prstGeom>
        </p:spPr>
        <p:txBody>
          <a:bodyPr tIns="0" bIns="0" anchor="ctr">
            <a:noAutofit/>
          </a:bodyPr>
          <a:lstStyle>
            <a:lvl1pPr marL="0" indent="0">
              <a:buFont typeface="+mj-lt"/>
              <a:buNone/>
              <a:defRPr sz="1800" b="1" baseline="0">
                <a:solidFill>
                  <a:schemeClr val="bg1"/>
                </a:solidFill>
                <a:latin typeface="+mj-lt"/>
              </a:defRPr>
            </a:lvl1pPr>
            <a:lvl2pPr marL="457200" indent="0">
              <a:buFont typeface="+mj-lt"/>
              <a:buNone/>
              <a:defRPr/>
            </a:lvl2pPr>
            <a:lvl3pPr marL="914400" indent="0">
              <a:buFont typeface="+mj-lt"/>
              <a:buNone/>
              <a:defRPr/>
            </a:lvl3pPr>
            <a:lvl4pPr marL="1371600" indent="0">
              <a:buFont typeface="+mj-lt"/>
              <a:buNone/>
              <a:defRPr/>
            </a:lvl4pPr>
            <a:lvl5pPr marL="1828800" indent="0">
              <a:buFont typeface="+mj-lt"/>
              <a:buNone/>
              <a:defRPr/>
            </a:lvl5pPr>
          </a:lstStyle>
          <a:p>
            <a:pPr lvl="0"/>
            <a:r>
              <a:rPr lang="en-US" dirty="0"/>
              <a:t>Presenter/Author Title</a:t>
            </a:r>
          </a:p>
        </p:txBody>
      </p:sp>
      <p:sp>
        <p:nvSpPr>
          <p:cNvPr id="13" name="Text Placeholder 9"/>
          <p:cNvSpPr>
            <a:spLocks noGrp="1"/>
          </p:cNvSpPr>
          <p:nvPr>
            <p:ph type="body" sz="quarter" idx="11" hasCustomPrompt="1"/>
          </p:nvPr>
        </p:nvSpPr>
        <p:spPr>
          <a:xfrm>
            <a:off x="792397" y="3798524"/>
            <a:ext cx="6096947" cy="222102"/>
          </a:xfrm>
          <a:prstGeom prst="rect">
            <a:avLst/>
          </a:prstGeom>
        </p:spPr>
        <p:txBody>
          <a:bodyPr tIns="0" bIns="0" anchor="ctr">
            <a:noAutofit/>
          </a:bodyPr>
          <a:lstStyle>
            <a:lvl1pPr marL="0" indent="0">
              <a:buFont typeface="+mj-lt"/>
              <a:buNone/>
              <a:defRPr sz="1600" b="0" baseline="0">
                <a:solidFill>
                  <a:schemeClr val="bg1"/>
                </a:solidFill>
                <a:latin typeface="+mj-lt"/>
              </a:defRPr>
            </a:lvl1pPr>
            <a:lvl2pPr marL="457200" indent="0">
              <a:buFont typeface="+mj-lt"/>
              <a:buNone/>
              <a:defRPr/>
            </a:lvl2pPr>
            <a:lvl3pPr marL="914400" indent="0">
              <a:buFont typeface="+mj-lt"/>
              <a:buNone/>
              <a:defRPr/>
            </a:lvl3pPr>
            <a:lvl4pPr marL="1371600" indent="0">
              <a:buFont typeface="+mj-lt"/>
              <a:buNone/>
              <a:defRPr/>
            </a:lvl4pPr>
            <a:lvl5pPr marL="1828800" indent="0">
              <a:buFont typeface="+mj-lt"/>
              <a:buNone/>
              <a:defRPr/>
            </a:lvl5pPr>
          </a:lstStyle>
          <a:p>
            <a:pPr lvl="0"/>
            <a:r>
              <a:rPr lang="en-US" dirty="0"/>
              <a:t>DAY, MONTH, DATE</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8354"/>
          <a:stretch/>
        </p:blipFill>
        <p:spPr>
          <a:xfrm>
            <a:off x="792397" y="5576913"/>
            <a:ext cx="2586908" cy="1032359"/>
          </a:xfrm>
          <a:prstGeom prst="rect">
            <a:avLst/>
          </a:prstGeom>
        </p:spPr>
      </p:pic>
    </p:spTree>
    <p:extLst>
      <p:ext uri="{BB962C8B-B14F-4D97-AF65-F5344CB8AC3E}">
        <p14:creationId xmlns:p14="http://schemas.microsoft.com/office/powerpoint/2010/main" val="559626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endParaRPr lang="en-US" dirty="0"/>
          </a:p>
        </p:txBody>
      </p:sp>
      <p:sp>
        <p:nvSpPr>
          <p:cNvPr id="7" name="Content Placeholder 6"/>
          <p:cNvSpPr>
            <a:spLocks noGrp="1"/>
          </p:cNvSpPr>
          <p:nvPr>
            <p:ph sz="quarter" idx="12"/>
          </p:nvPr>
        </p:nvSpPr>
        <p:spPr>
          <a:xfrm>
            <a:off x="838200" y="1610469"/>
            <a:ext cx="10515600"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2"/>
          </p:nvPr>
        </p:nvSpPr>
        <p:spPr>
          <a:xfrm>
            <a:off x="8754629" y="6583318"/>
            <a:ext cx="2505388" cy="199717"/>
          </a:xfrm>
          <a:prstGeom prst="rect">
            <a:avLst/>
          </a:prstGeom>
        </p:spPr>
        <p:txBody>
          <a:bodyPr vert="horz" lIns="91440" tIns="45720" rIns="91440" bIns="45720" rtlCol="0" anchor="ctr"/>
          <a:lstStyle>
            <a:lvl1pPr algn="r">
              <a:defRPr sz="1100">
                <a:solidFill>
                  <a:schemeClr val="bg1"/>
                </a:solidFill>
              </a:defRPr>
            </a:lvl1pPr>
          </a:lstStyle>
          <a:p>
            <a:fld id="{0A061395-F258-F04D-A64A-7F97DABCF1EF}" type="datetime1">
              <a:rPr lang="en-US" smtClean="0">
                <a:solidFill>
                  <a:prstClr val="white"/>
                </a:solidFill>
              </a:rPr>
              <a:pPr/>
              <a:t>7/12/2019</a:t>
            </a:fld>
            <a:endParaRPr lang="en-US" dirty="0">
              <a:solidFill>
                <a:prstClr val="white"/>
              </a:solidFill>
            </a:endParaRPr>
          </a:p>
        </p:txBody>
      </p:sp>
      <p:sp>
        <p:nvSpPr>
          <p:cNvPr id="8" name="Slide Number Placeholder 5"/>
          <p:cNvSpPr>
            <a:spLocks noGrp="1"/>
          </p:cNvSpPr>
          <p:nvPr>
            <p:ph type="sldNum" sz="quarter" idx="4"/>
          </p:nvPr>
        </p:nvSpPr>
        <p:spPr>
          <a:xfrm>
            <a:off x="11260016" y="6583318"/>
            <a:ext cx="646493" cy="199717"/>
          </a:xfrm>
          <a:prstGeom prst="rect">
            <a:avLst/>
          </a:prstGeom>
        </p:spPr>
        <p:txBody>
          <a:bodyPr vert="horz" lIns="91440" tIns="45720" rIns="91440" bIns="45720" rtlCol="0" anchor="ctr"/>
          <a:lstStyle>
            <a:lvl1pPr algn="r">
              <a:defRPr sz="1100">
                <a:solidFill>
                  <a:schemeClr val="bg1"/>
                </a:solidFill>
              </a:defRPr>
            </a:lvl1pPr>
          </a:lstStyle>
          <a:p>
            <a:fld id="{25C4F4D4-6F9F-4101-B420-EAE9BABB75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8601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0" y="6395590"/>
            <a:ext cx="5627077" cy="462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720676" y="1270001"/>
            <a:ext cx="10796403" cy="2105341"/>
          </a:xfrm>
          <a:prstGeom prst="rect">
            <a:avLst/>
          </a:prstGeom>
        </p:spPr>
        <p:txBody>
          <a:bodyPr anchor="b">
            <a:noAutofit/>
          </a:bodyPr>
          <a:lstStyle>
            <a:lvl1pPr>
              <a:defRPr sz="500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054" y="3920705"/>
            <a:ext cx="4825025" cy="164777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354"/>
          <a:stretch/>
        </p:blipFill>
        <p:spPr>
          <a:xfrm>
            <a:off x="792397" y="5576913"/>
            <a:ext cx="2586908" cy="1032359"/>
          </a:xfrm>
          <a:prstGeom prst="rect">
            <a:avLst/>
          </a:prstGeom>
        </p:spPr>
      </p:pic>
    </p:spTree>
    <p:extLst>
      <p:ext uri="{BB962C8B-B14F-4D97-AF65-F5344CB8AC3E}">
        <p14:creationId xmlns:p14="http://schemas.microsoft.com/office/powerpoint/2010/main" val="1233359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Section Header">
    <p:bg>
      <p:bgPr>
        <a:solidFill>
          <a:schemeClr val="accent4"/>
        </a:solidFill>
        <a:effectLst/>
      </p:bgPr>
    </p:bg>
    <p:spTree>
      <p:nvGrpSpPr>
        <p:cNvPr id="1" name=""/>
        <p:cNvGrpSpPr/>
        <p:nvPr/>
      </p:nvGrpSpPr>
      <p:grpSpPr>
        <a:xfrm>
          <a:off x="0" y="0"/>
          <a:ext cx="0" cy="0"/>
          <a:chOff x="0" y="0"/>
          <a:chExt cx="0" cy="0"/>
        </a:xfrm>
      </p:grpSpPr>
      <p:sp>
        <p:nvSpPr>
          <p:cNvPr id="14" name="Rectangle 13"/>
          <p:cNvSpPr/>
          <p:nvPr userDrawn="1"/>
        </p:nvSpPr>
        <p:spPr>
          <a:xfrm>
            <a:off x="0" y="5773196"/>
            <a:ext cx="12192000" cy="11049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720676" y="1270001"/>
            <a:ext cx="10767024" cy="2105341"/>
          </a:xfrm>
          <a:prstGeom prst="rect">
            <a:avLst/>
          </a:prstGeom>
        </p:spPr>
        <p:txBody>
          <a:bodyPr anchor="b">
            <a:noAutofit/>
          </a:bodyPr>
          <a:lstStyle>
            <a:lvl1pPr>
              <a:defRPr sz="5000">
                <a:solidFill>
                  <a:schemeClr val="tx2"/>
                </a:solidFill>
                <a:latin typeface="+mj-lt"/>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5700" y="3954084"/>
            <a:ext cx="4572000" cy="155899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82" y="5581451"/>
            <a:ext cx="2565873" cy="1039842"/>
          </a:xfrm>
          <a:prstGeom prst="rect">
            <a:avLst/>
          </a:prstGeom>
        </p:spPr>
      </p:pic>
    </p:spTree>
    <p:extLst>
      <p:ext uri="{BB962C8B-B14F-4D97-AF65-F5344CB8AC3E}">
        <p14:creationId xmlns:p14="http://schemas.microsoft.com/office/powerpoint/2010/main" val="316834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Section Header">
    <p:bg>
      <p:bgPr>
        <a:solidFill>
          <a:schemeClr val="accent3"/>
        </a:solidFill>
        <a:effectLst/>
      </p:bgPr>
    </p:bg>
    <p:spTree>
      <p:nvGrpSpPr>
        <p:cNvPr id="1" name=""/>
        <p:cNvGrpSpPr/>
        <p:nvPr/>
      </p:nvGrpSpPr>
      <p:grpSpPr>
        <a:xfrm>
          <a:off x="0" y="0"/>
          <a:ext cx="0" cy="0"/>
          <a:chOff x="0" y="0"/>
          <a:chExt cx="0" cy="0"/>
        </a:xfrm>
      </p:grpSpPr>
      <p:sp>
        <p:nvSpPr>
          <p:cNvPr id="14" name="Rectangle 13"/>
          <p:cNvSpPr/>
          <p:nvPr userDrawn="1"/>
        </p:nvSpPr>
        <p:spPr>
          <a:xfrm>
            <a:off x="0" y="5773196"/>
            <a:ext cx="12192000" cy="1104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720676" y="1270001"/>
            <a:ext cx="10796403" cy="2105341"/>
          </a:xfrm>
          <a:prstGeom prst="rect">
            <a:avLst/>
          </a:prstGeom>
        </p:spPr>
        <p:txBody>
          <a:bodyPr anchor="b">
            <a:noAutofit/>
          </a:bodyPr>
          <a:lstStyle>
            <a:lvl1pPr>
              <a:defRPr sz="500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054" y="3920705"/>
            <a:ext cx="4825025" cy="164777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354"/>
          <a:stretch/>
        </p:blipFill>
        <p:spPr>
          <a:xfrm>
            <a:off x="792397" y="5576913"/>
            <a:ext cx="2586908" cy="1032359"/>
          </a:xfrm>
          <a:prstGeom prst="rect">
            <a:avLst/>
          </a:prstGeom>
        </p:spPr>
      </p:pic>
    </p:spTree>
    <p:extLst>
      <p:ext uri="{BB962C8B-B14F-4D97-AF65-F5344CB8AC3E}">
        <p14:creationId xmlns:p14="http://schemas.microsoft.com/office/powerpoint/2010/main" val="276890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Section Header">
    <p:bg>
      <p:bgPr>
        <a:solidFill>
          <a:schemeClr val="accent2"/>
        </a:solidFill>
        <a:effectLst/>
      </p:bgPr>
    </p:bg>
    <p:spTree>
      <p:nvGrpSpPr>
        <p:cNvPr id="1" name=""/>
        <p:cNvGrpSpPr/>
        <p:nvPr/>
      </p:nvGrpSpPr>
      <p:grpSpPr>
        <a:xfrm>
          <a:off x="0" y="0"/>
          <a:ext cx="0" cy="0"/>
          <a:chOff x="0" y="0"/>
          <a:chExt cx="0" cy="0"/>
        </a:xfrm>
      </p:grpSpPr>
      <p:sp>
        <p:nvSpPr>
          <p:cNvPr id="14" name="Rectangle 13"/>
          <p:cNvSpPr/>
          <p:nvPr userDrawn="1"/>
        </p:nvSpPr>
        <p:spPr>
          <a:xfrm>
            <a:off x="-8645" y="5753100"/>
            <a:ext cx="12200645" cy="1153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720676" y="1270001"/>
            <a:ext cx="10399016" cy="2105341"/>
          </a:xfrm>
          <a:prstGeom prst="rect">
            <a:avLst/>
          </a:prstGeom>
        </p:spPr>
        <p:txBody>
          <a:bodyPr anchor="b">
            <a:noAutofit/>
          </a:bodyPr>
          <a:lstStyle>
            <a:lvl1pPr>
              <a:defRPr sz="5000" b="0">
                <a:solidFill>
                  <a:srgbClr val="024D7C"/>
                </a:solidFill>
                <a:latin typeface="+mj-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054" y="3920705"/>
            <a:ext cx="4825025" cy="164777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82" y="5581451"/>
            <a:ext cx="2565873" cy="1039842"/>
          </a:xfrm>
          <a:prstGeom prst="rect">
            <a:avLst/>
          </a:prstGeom>
        </p:spPr>
      </p:pic>
    </p:spTree>
    <p:extLst>
      <p:ext uri="{BB962C8B-B14F-4D97-AF65-F5344CB8AC3E}">
        <p14:creationId xmlns:p14="http://schemas.microsoft.com/office/powerpoint/2010/main" val="358434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1" y="6284872"/>
            <a:ext cx="2920721" cy="573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4"/>
          <a:stretch/>
        </p:blipFill>
        <p:spPr>
          <a:xfrm>
            <a:off x="4012675" y="2551540"/>
            <a:ext cx="3832823" cy="1529567"/>
          </a:xfrm>
          <a:prstGeom prst="rect">
            <a:avLst/>
          </a:prstGeom>
        </p:spPr>
      </p:pic>
    </p:spTree>
    <p:extLst>
      <p:ext uri="{BB962C8B-B14F-4D97-AF65-F5344CB8AC3E}">
        <p14:creationId xmlns:p14="http://schemas.microsoft.com/office/powerpoint/2010/main" val="2797269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ECF4A-45BB-444C-999A-592826DBA38B}"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742C595-C631-0A47-9B79-FB645646B37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32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6" name="Text Placeholder 9"/>
          <p:cNvSpPr>
            <a:spLocks noGrp="1"/>
          </p:cNvSpPr>
          <p:nvPr>
            <p:ph type="body" sz="quarter" idx="15" hasCustomPrompt="1"/>
          </p:nvPr>
        </p:nvSpPr>
        <p:spPr bwMode="gray">
          <a:xfrm>
            <a:off x="891705" y="1185767"/>
            <a:ext cx="10690697"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28416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Content Placeholder 2"/>
          <p:cNvSpPr>
            <a:spLocks noGrp="1"/>
          </p:cNvSpPr>
          <p:nvPr>
            <p:ph idx="1"/>
          </p:nvPr>
        </p:nvSpPr>
        <p:spPr bwMode="gray">
          <a:xfrm>
            <a:off x="891705" y="1752602"/>
            <a:ext cx="10690696" cy="4172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450"/>
              </a:spcBef>
              <a:buNone/>
              <a:defRPr sz="750">
                <a:solidFill>
                  <a:schemeClr val="tx1"/>
                </a:solidFill>
                <a:latin typeface="Arial" pitchFamily="34" charset="0"/>
                <a:cs typeface="Arial" pitchFamily="34" charset="0"/>
              </a:defRPr>
            </a:lvl1pPr>
          </a:lstStyle>
          <a:p>
            <a:pPr lvl="0"/>
            <a:r>
              <a:rPr lang="en-US" dirty="0"/>
              <a:t>Click to edit source</a:t>
            </a:r>
          </a:p>
        </p:txBody>
      </p:sp>
      <p:sp>
        <p:nvSpPr>
          <p:cNvPr id="11" name="Text Placeholder 9"/>
          <p:cNvSpPr>
            <a:spLocks noGrp="1"/>
          </p:cNvSpPr>
          <p:nvPr>
            <p:ph type="body" sz="quarter" idx="15" hasCustomPrompt="1"/>
          </p:nvPr>
        </p:nvSpPr>
        <p:spPr bwMode="gray">
          <a:xfrm>
            <a:off x="891705"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5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1073768669"/>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21230"/>
            <a:ext cx="10515600" cy="4213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8235925" y="6358223"/>
            <a:ext cx="2743200" cy="365125"/>
          </a:xfrm>
          <a:prstGeom prst="rect">
            <a:avLst/>
          </a:prstGeom>
        </p:spPr>
        <p:txBody>
          <a:bodyPr vert="horz" lIns="91440" tIns="45720" rIns="91440" bIns="45720" rtlCol="0" anchor="ctr"/>
          <a:lstStyle>
            <a:lvl1pPr algn="r">
              <a:defRPr sz="1100">
                <a:solidFill>
                  <a:schemeClr val="bg1"/>
                </a:solidFill>
              </a:defRPr>
            </a:lvl1pPr>
          </a:lstStyle>
          <a:p>
            <a:fld id="{7D07E226-CA53-49CD-B566-39F9CEEA36C7}" type="datetime1">
              <a:rPr lang="en-US" smtClean="0">
                <a:solidFill>
                  <a:prstClr val="white"/>
                </a:solidFill>
              </a:rPr>
              <a:pPr/>
              <a:t>7/12/2019</a:t>
            </a:fld>
            <a:endParaRPr lang="en-US" dirty="0">
              <a:solidFill>
                <a:prstClr val="white"/>
              </a:solidFill>
            </a:endParaRPr>
          </a:p>
        </p:txBody>
      </p:sp>
      <p:sp>
        <p:nvSpPr>
          <p:cNvPr id="8" name="Slide Number Placeholder 5"/>
          <p:cNvSpPr>
            <a:spLocks noGrp="1"/>
          </p:cNvSpPr>
          <p:nvPr>
            <p:ph type="sldNum" sz="quarter" idx="4"/>
          </p:nvPr>
        </p:nvSpPr>
        <p:spPr>
          <a:xfrm>
            <a:off x="10983359" y="6358223"/>
            <a:ext cx="821267" cy="365125"/>
          </a:xfrm>
          <a:prstGeom prst="rect">
            <a:avLst/>
          </a:prstGeom>
        </p:spPr>
        <p:txBody>
          <a:bodyPr vert="horz" lIns="91440" tIns="45720" rIns="91440" bIns="45720" rtlCol="0" anchor="ctr"/>
          <a:lstStyle>
            <a:lvl1pPr algn="r">
              <a:defRPr sz="1100">
                <a:solidFill>
                  <a:schemeClr val="bg1"/>
                </a:solidFill>
              </a:defRPr>
            </a:lvl1pPr>
          </a:lstStyle>
          <a:p>
            <a:fld id="{25C4F4D4-6F9F-4101-B420-EAE9BABB75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9148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6" name="Text Placeholder 9"/>
          <p:cNvSpPr>
            <a:spLocks noGrp="1"/>
          </p:cNvSpPr>
          <p:nvPr>
            <p:ph type="body" sz="quarter" idx="15" hasCustomPrompt="1"/>
          </p:nvPr>
        </p:nvSpPr>
        <p:spPr bwMode="gray">
          <a:xfrm>
            <a:off x="891705" y="1185767"/>
            <a:ext cx="10690697"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6895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Content Placeholder 2"/>
          <p:cNvSpPr>
            <a:spLocks noGrp="1"/>
          </p:cNvSpPr>
          <p:nvPr>
            <p:ph idx="1"/>
          </p:nvPr>
        </p:nvSpPr>
        <p:spPr bwMode="gray">
          <a:xfrm>
            <a:off x="891705" y="1752602"/>
            <a:ext cx="10690696" cy="4172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11" name="Text Placeholder 9"/>
          <p:cNvSpPr>
            <a:spLocks noGrp="1"/>
          </p:cNvSpPr>
          <p:nvPr>
            <p:ph type="body" sz="quarter" idx="15" hasCustomPrompt="1"/>
          </p:nvPr>
        </p:nvSpPr>
        <p:spPr bwMode="gray">
          <a:xfrm>
            <a:off x="891705"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8882853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Text Placeholder 9"/>
          <p:cNvSpPr>
            <a:spLocks noGrp="1"/>
          </p:cNvSpPr>
          <p:nvPr>
            <p:ph type="body" sz="quarter" idx="30"/>
          </p:nvPr>
        </p:nvSpPr>
        <p:spPr bwMode="gray">
          <a:xfrm>
            <a:off x="1729941" y="1752600"/>
            <a:ext cx="9014219" cy="487680"/>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7" name="Content Placeholder 4"/>
          <p:cNvSpPr>
            <a:spLocks noGrp="1"/>
          </p:cNvSpPr>
          <p:nvPr>
            <p:ph sz="quarter" idx="35"/>
          </p:nvPr>
        </p:nvSpPr>
        <p:spPr bwMode="gray">
          <a:xfrm>
            <a:off x="1730374" y="2298701"/>
            <a:ext cx="9013827" cy="3692524"/>
          </a:xfrm>
        </p:spPr>
        <p:txBody>
          <a:bodyPr/>
          <a:lstStyle>
            <a:lvl1pPr marL="228600" indent="-228600">
              <a:defRPr sz="2000"/>
            </a:lvl1pPr>
            <a:lvl2pPr marL="517525" indent="-179388">
              <a:defRPr sz="1800"/>
            </a:lvl2pPr>
            <a:lvl3pPr marL="860425" indent="-174625">
              <a:defRPr sz="1600"/>
            </a:lvl3pPr>
            <a:lvl4pPr marL="1203325" indent="-169863">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extLst>
    <p:ext uri="{DCECCB84-F9BA-43D5-87BE-67443E8EF086}">
      <p15:sldGuideLst xmlns:p15="http://schemas.microsoft.com/office/powerpoint/2012/main">
        <p15:guide id="2"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21" name="Text Placeholder 9"/>
          <p:cNvSpPr>
            <a:spLocks noGrp="1"/>
          </p:cNvSpPr>
          <p:nvPr>
            <p:ph type="body" sz="quarter" idx="30"/>
          </p:nvPr>
        </p:nvSpPr>
        <p:spPr bwMode="gray">
          <a:xfrm>
            <a:off x="891704"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22" name="Content Placeholder 4"/>
          <p:cNvSpPr>
            <a:spLocks noGrp="1"/>
          </p:cNvSpPr>
          <p:nvPr>
            <p:ph sz="quarter" idx="35"/>
          </p:nvPr>
        </p:nvSpPr>
        <p:spPr bwMode="gray">
          <a:xfrm>
            <a:off x="892175" y="2298701"/>
            <a:ext cx="5212080" cy="3632200"/>
          </a:xfrm>
          <a:noFill/>
        </p:spPr>
        <p:txBody>
          <a:bodyPr/>
          <a:lstStyle>
            <a:lvl1pPr marL="228600" indent="-228600">
              <a:spcBef>
                <a:spcPts val="1600"/>
              </a:spcBef>
              <a:defRPr sz="1800"/>
            </a:lvl1pPr>
            <a:lvl2pPr marL="517525" indent="-179388">
              <a:spcBef>
                <a:spcPts val="800"/>
              </a:spcBef>
              <a:defRPr sz="1600"/>
            </a:lvl2pPr>
            <a:lvl3pPr marL="860425" indent="-174625">
              <a:spcBef>
                <a:spcPts val="400"/>
              </a:spcBef>
              <a:defRPr sz="1400"/>
            </a:lvl3pPr>
            <a:lvl4pPr marL="1203325" indent="-169863">
              <a:spcBef>
                <a:spcPts val="2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9"/>
          <p:cNvSpPr>
            <a:spLocks noGrp="1"/>
          </p:cNvSpPr>
          <p:nvPr>
            <p:ph type="body" sz="quarter" idx="32"/>
          </p:nvPr>
        </p:nvSpPr>
        <p:spPr bwMode="gray">
          <a:xfrm>
            <a:off x="6370789"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24" name="Content Placeholder 4"/>
          <p:cNvSpPr>
            <a:spLocks noGrp="1"/>
          </p:cNvSpPr>
          <p:nvPr>
            <p:ph sz="quarter" idx="36"/>
          </p:nvPr>
        </p:nvSpPr>
        <p:spPr bwMode="gray">
          <a:xfrm>
            <a:off x="6370320" y="2298701"/>
            <a:ext cx="5212080" cy="3632200"/>
          </a:xfrm>
          <a:noFill/>
        </p:spPr>
        <p:txBody>
          <a:bodyPr/>
          <a:lstStyle>
            <a:lvl1pPr marL="228600" indent="-228600">
              <a:spcBef>
                <a:spcPts val="1600"/>
              </a:spcBef>
              <a:defRPr sz="1800"/>
            </a:lvl1pPr>
            <a:lvl2pPr marL="517525" indent="-179388">
              <a:spcBef>
                <a:spcPts val="800"/>
              </a:spcBef>
              <a:defRPr sz="1600"/>
            </a:lvl2pPr>
            <a:lvl3pPr marL="860425" indent="-174625">
              <a:spcBef>
                <a:spcPts val="400"/>
              </a:spcBef>
              <a:defRPr sz="1400"/>
            </a:lvl3pPr>
            <a:lvl4pPr marL="1203325" indent="-169863">
              <a:spcBef>
                <a:spcPts val="2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18593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4" name="Content Placeholder 4"/>
          <p:cNvSpPr>
            <a:spLocks noGrp="1"/>
          </p:cNvSpPr>
          <p:nvPr>
            <p:ph sz="quarter" idx="36"/>
          </p:nvPr>
        </p:nvSpPr>
        <p:spPr bwMode="gray">
          <a:xfrm>
            <a:off x="6369851"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p>
        </p:txBody>
      </p:sp>
      <p:sp>
        <p:nvSpPr>
          <p:cNvPr id="11" name="Text Placeholder 9"/>
          <p:cNvSpPr>
            <a:spLocks noGrp="1"/>
          </p:cNvSpPr>
          <p:nvPr>
            <p:ph type="body" sz="quarter" idx="30"/>
          </p:nvPr>
        </p:nvSpPr>
        <p:spPr bwMode="gray">
          <a:xfrm>
            <a:off x="891704"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12" name="Text Placeholder 9"/>
          <p:cNvSpPr>
            <a:spLocks noGrp="1"/>
          </p:cNvSpPr>
          <p:nvPr>
            <p:ph type="body" sz="quarter" idx="32"/>
          </p:nvPr>
        </p:nvSpPr>
        <p:spPr bwMode="gray">
          <a:xfrm>
            <a:off x="6370320"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24"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13" name="Content Placeholder 4"/>
          <p:cNvSpPr>
            <a:spLocks noGrp="1"/>
          </p:cNvSpPr>
          <p:nvPr>
            <p:ph sz="quarter" idx="35"/>
          </p:nvPr>
        </p:nvSpPr>
        <p:spPr bwMode="gray">
          <a:xfrm>
            <a:off x="892175" y="2298701"/>
            <a:ext cx="5212080" cy="3632200"/>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p:cNvSpPr>
            <a:spLocks noGrp="1"/>
          </p:cNvSpPr>
          <p:nvPr>
            <p:ph sz="quarter" idx="37"/>
          </p:nvPr>
        </p:nvSpPr>
        <p:spPr bwMode="gray">
          <a:xfrm>
            <a:off x="6369851" y="4433255"/>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9"/>
          <p:cNvSpPr>
            <a:spLocks noGrp="1"/>
          </p:cNvSpPr>
          <p:nvPr>
            <p:ph type="body" sz="quarter" idx="38"/>
          </p:nvPr>
        </p:nvSpPr>
        <p:spPr bwMode="gray">
          <a:xfrm>
            <a:off x="6370320" y="3887155"/>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81752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4"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a:t>Click to edit source</a:t>
            </a:r>
          </a:p>
        </p:txBody>
      </p:sp>
      <p:sp>
        <p:nvSpPr>
          <p:cNvPr id="17" name="Text Placeholder 9"/>
          <p:cNvSpPr>
            <a:spLocks noGrp="1"/>
          </p:cNvSpPr>
          <p:nvPr>
            <p:ph type="body" sz="quarter" idx="30"/>
          </p:nvPr>
        </p:nvSpPr>
        <p:spPr bwMode="gray">
          <a:xfrm>
            <a:off x="891704"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18" name="Text Placeholder 9"/>
          <p:cNvSpPr>
            <a:spLocks noGrp="1"/>
          </p:cNvSpPr>
          <p:nvPr>
            <p:ph type="body" sz="quarter" idx="32"/>
          </p:nvPr>
        </p:nvSpPr>
        <p:spPr bwMode="gray">
          <a:xfrm>
            <a:off x="6370789" y="1752601"/>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26"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1" name="Content Placeholder 4"/>
          <p:cNvSpPr>
            <a:spLocks noGrp="1"/>
          </p:cNvSpPr>
          <p:nvPr>
            <p:ph sz="quarter" idx="35"/>
          </p:nvPr>
        </p:nvSpPr>
        <p:spPr bwMode="gray">
          <a:xfrm>
            <a:off x="892175"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p:cNvSpPr>
            <a:spLocks noGrp="1"/>
          </p:cNvSpPr>
          <p:nvPr>
            <p:ph sz="quarter" idx="37"/>
          </p:nvPr>
        </p:nvSpPr>
        <p:spPr bwMode="gray">
          <a:xfrm>
            <a:off x="6370320" y="2298701"/>
            <a:ext cx="5212080" cy="3632200"/>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38"/>
          </p:nvPr>
        </p:nvSpPr>
        <p:spPr bwMode="gray">
          <a:xfrm>
            <a:off x="891704" y="3886677"/>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a:t>Click to edit Master text styles</a:t>
            </a:r>
          </a:p>
        </p:txBody>
      </p:sp>
      <p:sp>
        <p:nvSpPr>
          <p:cNvPr id="15" name="Content Placeholder 4"/>
          <p:cNvSpPr>
            <a:spLocks noGrp="1"/>
          </p:cNvSpPr>
          <p:nvPr>
            <p:ph sz="quarter" idx="39"/>
          </p:nvPr>
        </p:nvSpPr>
        <p:spPr bwMode="gray">
          <a:xfrm>
            <a:off x="892175" y="4432778"/>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884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ags" Target="../tags/tag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ags" Target="../tags/tag3.xml"/><Relationship Id="rId2" Type="http://schemas.openxmlformats.org/officeDocument/2006/relationships/slideLayout" Target="../slideLayouts/slideLayout20.xml"/><Relationship Id="rId16" Type="http://schemas.openxmlformats.org/officeDocument/2006/relationships/tags" Target="../tags/tag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1.xml"/><Relationship Id="rId10" Type="http://schemas.openxmlformats.org/officeDocument/2006/relationships/slideLayout" Target="../slideLayouts/slideLayout28.xml"/><Relationship Id="rId19" Type="http://schemas.openxmlformats.org/officeDocument/2006/relationships/image" Target="../media/image8.w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p:nvSpPr>
        <p:spPr bwMode="gray">
          <a:xfrm>
            <a:off x="11402848" y="6545231"/>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
        <p:nvSpPr>
          <p:cNvPr id="2" name="Title Placeholder 1"/>
          <p:cNvSpPr>
            <a:spLocks noGrp="1"/>
          </p:cNvSpPr>
          <p:nvPr>
            <p:ph type="title"/>
          </p:nvPr>
        </p:nvSpPr>
        <p:spPr bwMode="gray">
          <a:xfrm>
            <a:off x="891705" y="0"/>
            <a:ext cx="10690696" cy="1114661"/>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891705" y="1752602"/>
            <a:ext cx="10614675" cy="4172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bwMode="gray">
          <a:xfrm>
            <a:off x="457201"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p:cNvSpPr>
            <a:spLocks noEditPoints="1"/>
          </p:cNvSpPr>
          <p:nvPr/>
        </p:nvSpPr>
        <p:spPr bwMode="gray">
          <a:xfrm>
            <a:off x="10718156" y="6343650"/>
            <a:ext cx="860635" cy="30956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bwMode="gray">
          <a:xfrm>
            <a:off x="-1689098" y="1"/>
            <a:ext cx="1570228" cy="600164"/>
          </a:xfrm>
          <a:prstGeom prst="rect">
            <a:avLst/>
          </a:prstGeom>
          <a:solidFill>
            <a:schemeClr val="tx2"/>
          </a:solidFill>
        </p:spPr>
        <p:txBody>
          <a:bodyPr wrap="square" rtlCol="0">
            <a:spAutoFit/>
          </a:bodyPr>
          <a:lstStyle/>
          <a:p>
            <a:r>
              <a:rPr lang="en-US" sz="1100" b="0" dirty="0">
                <a:solidFill>
                  <a:schemeClr val="bg1"/>
                </a:solidFill>
              </a:rPr>
              <a:t>See Appendix for instructions</a:t>
            </a:r>
            <a:r>
              <a:rPr lang="en-US" sz="1100" b="0" baseline="0" dirty="0">
                <a:solidFill>
                  <a:schemeClr val="bg1"/>
                </a:solidFill>
              </a:rPr>
              <a:t> on how to change sidebar photo</a:t>
            </a:r>
            <a:endParaRPr lang="en-US" sz="1100" b="0" dirty="0">
              <a:solidFill>
                <a:schemeClr val="bg1"/>
              </a:solidFill>
            </a:endParaRPr>
          </a:p>
        </p:txBody>
      </p:sp>
      <p:pic>
        <p:nvPicPr>
          <p:cNvPr id="9" name="Picture Placeholder 6"/>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gray">
          <a:xfrm>
            <a:off x="1" y="0"/>
            <a:ext cx="457200" cy="68580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663" r:id="rId3"/>
    <p:sldLayoutId id="2147483654" r:id="rId4"/>
    <p:sldLayoutId id="2147483650" r:id="rId5"/>
    <p:sldLayoutId id="2147483655" r:id="rId6"/>
    <p:sldLayoutId id="2147483656" r:id="rId7"/>
    <p:sldLayoutId id="2147483658" r:id="rId8"/>
    <p:sldLayoutId id="2147483659" r:id="rId9"/>
    <p:sldLayoutId id="2147483657" r:id="rId10"/>
    <p:sldLayoutId id="2147483664" r:id="rId11"/>
    <p:sldLayoutId id="2147483665" r:id="rId12"/>
    <p:sldLayoutId id="2147483666" r:id="rId13"/>
    <p:sldLayoutId id="2147483668" r:id="rId14"/>
    <p:sldLayoutId id="2147483669" r:id="rId15"/>
    <p:sldLayoutId id="2147483670" r:id="rId16"/>
  </p:sldLayoutIdLst>
  <p:txStyles>
    <p:titleStyle>
      <a:lvl1pPr algn="l" defTabSz="914400" rtl="0" eaLnBrk="1" latinLnBrk="0" hangingPunct="1">
        <a:lnSpc>
          <a:spcPct val="90000"/>
        </a:lnSpc>
        <a:spcBef>
          <a:spcPts val="600"/>
        </a:spcBef>
        <a:buNone/>
        <a:defRPr sz="3200" b="1" kern="1200">
          <a:solidFill>
            <a:schemeClr val="accent1"/>
          </a:solidFill>
          <a:latin typeface="+mj-lt"/>
          <a:ea typeface="+mj-ea"/>
          <a:cs typeface="+mj-cs"/>
        </a:defRPr>
      </a:lvl1pPr>
    </p:titleStyle>
    <p:body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36" userDrawn="1">
          <p15:clr>
            <a:srgbClr val="F26B43"/>
          </p15:clr>
        </p15:guide>
        <p15:guide id="2" pos="552" userDrawn="1">
          <p15:clr>
            <a:srgbClr val="F26B43"/>
          </p15:clr>
        </p15:guide>
        <p15:guide id="3" pos="7296" userDrawn="1">
          <p15:clr>
            <a:srgbClr val="F26B43"/>
          </p15:clr>
        </p15:guide>
        <p15:guide id="4" orient="horz" pos="720" userDrawn="1">
          <p15:clr>
            <a:srgbClr val="F26B43"/>
          </p15:clr>
        </p15:guide>
        <p15:guide id="5" pos="6768" userDrawn="1">
          <p15:clr>
            <a:srgbClr val="F26B43"/>
          </p15:clr>
        </p15:guide>
        <p15:guide id="6" orient="horz" pos="1104" userDrawn="1">
          <p15:clr>
            <a:srgbClr val="F26B43"/>
          </p15:clr>
        </p15:guide>
        <p15:guide id="7" pos="4008" userDrawn="1">
          <p15:clr>
            <a:srgbClr val="F26B43"/>
          </p15:clr>
        </p15:guide>
        <p15:guide id="8" pos="3840" userDrawn="1">
          <p15:clr>
            <a:srgbClr val="F26B43"/>
          </p15:clr>
        </p15:guide>
        <p15:guide id="9"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cstate="print"/>
          <a:srcRect/>
          <a:stretch>
            <a:fillRect/>
          </a:stretch>
        </p:blipFill>
        <p:spPr bwMode="auto">
          <a:xfrm>
            <a:off x="0" y="45572"/>
            <a:ext cx="12192000" cy="5838825"/>
          </a:xfrm>
          <a:prstGeom prst="rect">
            <a:avLst/>
          </a:prstGeom>
          <a:noFill/>
          <a:ln w="9525">
            <a:noFill/>
            <a:miter lim="800000"/>
            <a:headEnd/>
            <a:tailEnd/>
          </a:ln>
          <a:effectLst/>
        </p:spPr>
      </p:pic>
      <p:pic>
        <p:nvPicPr>
          <p:cNvPr id="8" name="Picture 3"/>
          <p:cNvPicPr>
            <a:picLocks noChangeAspect="1" noChangeArrowheads="1"/>
          </p:cNvPicPr>
          <p:nvPr userDrawn="1"/>
        </p:nvPicPr>
        <p:blipFill>
          <a:blip r:embed="rId5" cstate="print"/>
          <a:srcRect/>
          <a:stretch>
            <a:fillRect/>
          </a:stretch>
        </p:blipFill>
        <p:spPr bwMode="auto">
          <a:xfrm>
            <a:off x="3" y="0"/>
            <a:ext cx="292100" cy="6867526"/>
          </a:xfrm>
          <a:prstGeom prst="rect">
            <a:avLst/>
          </a:prstGeom>
          <a:noFill/>
          <a:ln w="9525">
            <a:noFill/>
            <a:miter lim="800000"/>
            <a:headEnd/>
            <a:tailEnd/>
          </a:ln>
          <a:effectLst/>
        </p:spPr>
      </p:pic>
      <p:sp>
        <p:nvSpPr>
          <p:cNvPr id="2" name="Espaço Reservado para Título 1"/>
          <p:cNvSpPr>
            <a:spLocks noGrp="1"/>
          </p:cNvSpPr>
          <p:nvPr>
            <p:ph type="title"/>
          </p:nvPr>
        </p:nvSpPr>
        <p:spPr>
          <a:xfrm>
            <a:off x="571500" y="193523"/>
            <a:ext cx="8476523" cy="492443"/>
          </a:xfrm>
          <a:prstGeom prst="rect">
            <a:avLst/>
          </a:prstGeom>
        </p:spPr>
        <p:txBody>
          <a:bodyPr vert="horz" lIns="0" tIns="0" rIns="0" bIns="0" rtlCol="0" anchor="ctr">
            <a:normAutofit/>
          </a:bodyPr>
          <a:lstStyle/>
          <a:p>
            <a:r>
              <a:rPr lang="pt-BR" dirty="0"/>
              <a:t>Clique para editar o título</a:t>
            </a:r>
          </a:p>
        </p:txBody>
      </p:sp>
      <p:sp>
        <p:nvSpPr>
          <p:cNvPr id="3" name="Espaço Reservado para Texto 2"/>
          <p:cNvSpPr>
            <a:spLocks noGrp="1"/>
          </p:cNvSpPr>
          <p:nvPr>
            <p:ph type="body" idx="1"/>
          </p:nvPr>
        </p:nvSpPr>
        <p:spPr>
          <a:xfrm>
            <a:off x="595809" y="1071284"/>
            <a:ext cx="11225651" cy="1428083"/>
          </a:xfrm>
          <a:prstGeom prst="rect">
            <a:avLst/>
          </a:prstGeom>
        </p:spPr>
        <p:txBody>
          <a:bodyPr vert="horz" wrap="square" lIns="0" tIns="0" rIns="0" bIns="0" rtlCol="0">
            <a:spAutoFit/>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9" name="Imagem 8" descr="logo-pequeno.png"/>
          <p:cNvPicPr>
            <a:picLocks noChangeAspect="1"/>
          </p:cNvPicPr>
          <p:nvPr userDrawn="1"/>
        </p:nvPicPr>
        <p:blipFill>
          <a:blip r:embed="rId6" cstate="print"/>
          <a:stretch>
            <a:fillRect/>
          </a:stretch>
        </p:blipFill>
        <p:spPr>
          <a:xfrm>
            <a:off x="9144021" y="293062"/>
            <a:ext cx="2667019" cy="293373"/>
          </a:xfrm>
          <a:prstGeom prst="rect">
            <a:avLst/>
          </a:prstGeom>
        </p:spPr>
      </p:pic>
      <p:grpSp>
        <p:nvGrpSpPr>
          <p:cNvPr id="4" name="Grupo 3"/>
          <p:cNvGrpSpPr/>
          <p:nvPr userDrawn="1"/>
        </p:nvGrpSpPr>
        <p:grpSpPr>
          <a:xfrm>
            <a:off x="571500" y="869099"/>
            <a:ext cx="11249959" cy="19050"/>
            <a:chOff x="428625" y="869099"/>
            <a:chExt cx="8437469" cy="19050"/>
          </a:xfrm>
        </p:grpSpPr>
        <p:pic>
          <p:nvPicPr>
            <p:cNvPr id="10" name="Picture 4"/>
            <p:cNvPicPr>
              <a:picLocks noChangeAspect="1" noChangeArrowheads="1"/>
            </p:cNvPicPr>
            <p:nvPr userDrawn="1"/>
          </p:nvPicPr>
          <p:blipFill>
            <a:blip r:embed="rId7" cstate="print"/>
            <a:srcRect/>
            <a:stretch>
              <a:fillRect/>
            </a:stretch>
          </p:blipFill>
          <p:spPr bwMode="auto">
            <a:xfrm>
              <a:off x="428625" y="869099"/>
              <a:ext cx="8286750" cy="19050"/>
            </a:xfrm>
            <a:prstGeom prst="rect">
              <a:avLst/>
            </a:prstGeom>
            <a:noFill/>
            <a:ln w="9525">
              <a:noFill/>
              <a:miter lim="800000"/>
              <a:headEnd/>
              <a:tailEnd/>
            </a:ln>
            <a:effectLst/>
          </p:spPr>
        </p:pic>
        <p:pic>
          <p:nvPicPr>
            <p:cNvPr id="11" name="Picture 4"/>
            <p:cNvPicPr>
              <a:picLocks noChangeAspect="1" noChangeArrowheads="1"/>
            </p:cNvPicPr>
            <p:nvPr userDrawn="1"/>
          </p:nvPicPr>
          <p:blipFill>
            <a:blip r:embed="rId7" cstate="print"/>
            <a:srcRect/>
            <a:stretch>
              <a:fillRect/>
            </a:stretch>
          </p:blipFill>
          <p:spPr bwMode="auto">
            <a:xfrm>
              <a:off x="579344" y="869099"/>
              <a:ext cx="8286750" cy="19050"/>
            </a:xfrm>
            <a:prstGeom prst="rect">
              <a:avLst/>
            </a:prstGeom>
            <a:noFill/>
            <a:ln w="9525">
              <a:noFill/>
              <a:miter lim="800000"/>
              <a:headEnd/>
              <a:tailEnd/>
            </a:ln>
            <a:effectLst/>
          </p:spPr>
        </p:pic>
      </p:grpSp>
    </p:spTree>
    <p:extLst>
      <p:ext uri="{BB962C8B-B14F-4D97-AF65-F5344CB8AC3E}">
        <p14:creationId xmlns:p14="http://schemas.microsoft.com/office/powerpoint/2010/main" val="1548569052"/>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spcBef>
          <a:spcPct val="0"/>
        </a:spcBef>
        <a:buNone/>
        <a:defRPr sz="3200" b="0" kern="1200">
          <a:solidFill>
            <a:srgbClr val="25ABDB"/>
          </a:solidFill>
          <a:latin typeface="Corbel" pitchFamily="34" charset="0"/>
          <a:ea typeface="+mj-ea"/>
          <a:cs typeface="+mj-cs"/>
        </a:defRPr>
      </a:lvl1pPr>
    </p:titleStyle>
    <p:bodyStyle>
      <a:lvl1pPr marL="138113" indent="-138113" algn="l" defTabSz="914400" rtl="0" eaLnBrk="1" latinLnBrk="0" hangingPunct="1">
        <a:spcBef>
          <a:spcPct val="20000"/>
        </a:spcBef>
        <a:buFont typeface="Arial" pitchFamily="34" charset="0"/>
        <a:buChar char="•"/>
        <a:defRPr sz="1600" kern="1200">
          <a:solidFill>
            <a:schemeClr val="tx1"/>
          </a:solidFill>
          <a:latin typeface="Corbel" pitchFamily="34" charset="0"/>
          <a:ea typeface="+mn-ea"/>
          <a:cs typeface="+mn-cs"/>
        </a:defRPr>
      </a:lvl1pPr>
      <a:lvl2pPr marL="325438" indent="-174625" algn="l" defTabSz="914400" rtl="0" eaLnBrk="1" latinLnBrk="0" hangingPunct="1">
        <a:spcBef>
          <a:spcPct val="20000"/>
        </a:spcBef>
        <a:buFont typeface="Arial" pitchFamily="34" charset="0"/>
        <a:buChar char="–"/>
        <a:defRPr sz="1600" kern="1200">
          <a:solidFill>
            <a:schemeClr val="tx1"/>
          </a:solidFill>
          <a:latin typeface="Corbel" pitchFamily="34" charset="0"/>
          <a:ea typeface="+mn-ea"/>
          <a:cs typeface="+mn-cs"/>
        </a:defRPr>
      </a:lvl2pPr>
      <a:lvl3pPr marL="476250" indent="-138113" algn="l" defTabSz="914400" rtl="0" eaLnBrk="1" latinLnBrk="0" hangingPunct="1">
        <a:spcBef>
          <a:spcPct val="20000"/>
        </a:spcBef>
        <a:buFont typeface="Arial" pitchFamily="34" charset="0"/>
        <a:buChar char="•"/>
        <a:defRPr sz="1600" kern="1200">
          <a:solidFill>
            <a:schemeClr val="tx1"/>
          </a:solidFill>
          <a:latin typeface="Corbel" pitchFamily="34" charset="0"/>
          <a:ea typeface="+mn-ea"/>
          <a:cs typeface="+mn-cs"/>
        </a:defRPr>
      </a:lvl3pPr>
      <a:lvl4pPr marL="663575" indent="-174625" algn="l" defTabSz="914400" rtl="0" eaLnBrk="1" latinLnBrk="0" hangingPunct="1">
        <a:spcBef>
          <a:spcPct val="20000"/>
        </a:spcBef>
        <a:buFont typeface="Arial" pitchFamily="34" charset="0"/>
        <a:buChar char="–"/>
        <a:defRPr sz="1600" kern="1200">
          <a:solidFill>
            <a:schemeClr val="tx1"/>
          </a:solidFill>
          <a:latin typeface="Corbel" pitchFamily="34" charset="0"/>
          <a:ea typeface="+mn-ea"/>
          <a:cs typeface="+mn-cs"/>
        </a:defRPr>
      </a:lvl4pPr>
      <a:lvl5pPr marL="839788" indent="-163513" algn="l" defTabSz="914400" rtl="0" eaLnBrk="1" latinLnBrk="0" hangingPunct="1">
        <a:spcBef>
          <a:spcPct val="20000"/>
        </a:spcBef>
        <a:buFont typeface="Arial" pitchFamily="34" charset="0"/>
        <a:buChar char="»"/>
        <a:defRPr sz="16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C3C3C3"/>
            </a:gs>
            <a:gs pos="73000">
              <a:schemeClr val="bg1">
                <a:tint val="80000"/>
                <a:satMod val="300000"/>
              </a:schemeClr>
            </a:gs>
            <a:gs pos="0">
              <a:srgbClr val="C3C3C3"/>
            </a:gs>
            <a:gs pos="27000">
              <a:schemeClr val="bg1">
                <a:tint val="80000"/>
                <a:satMod val="300000"/>
              </a:schemeClr>
            </a:gs>
          </a:gsLst>
          <a:lin ang="0" scaled="1"/>
          <a:tileRect/>
        </a:gradFill>
        <a:effectLst/>
      </p:bgPr>
    </p:bg>
    <p:spTree>
      <p:nvGrpSpPr>
        <p:cNvPr id="1" name=""/>
        <p:cNvGrpSpPr/>
        <p:nvPr/>
      </p:nvGrpSpPr>
      <p:grpSpPr>
        <a:xfrm>
          <a:off x="0" y="0"/>
          <a:ext cx="0" cy="0"/>
          <a:chOff x="0" y="0"/>
          <a:chExt cx="0" cy="0"/>
        </a:xfrm>
      </p:grpSpPr>
      <p:sp>
        <p:nvSpPr>
          <p:cNvPr id="11" name="EcoWhiteBackground" hidden="1"/>
          <p:cNvSpPr>
            <a:spLocks/>
          </p:cNvSpPr>
          <p:nvPr userDrawn="1">
            <p:custDataLst>
              <p:tags r:id="rId15"/>
            </p:custDataLst>
          </p:nvPr>
        </p:nvSpPr>
        <p:spPr bwMode="gray">
          <a:xfrm>
            <a:off x="0" y="685800"/>
            <a:ext cx="12192000" cy="617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sp>
        <p:nvSpPr>
          <p:cNvPr id="8" name="WhiteHeaderBand"/>
          <p:cNvSpPr>
            <a:spLocks/>
          </p:cNvSpPr>
          <p:nvPr userDrawn="1">
            <p:custDataLst>
              <p:tags r:id="rId16"/>
            </p:custDataLst>
          </p:nvPr>
        </p:nvSpPr>
        <p:spPr bwMode="gray">
          <a:xfrm>
            <a:off x="0" y="0"/>
            <a:ext cx="12192000" cy="685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sp>
        <p:nvSpPr>
          <p:cNvPr id="10" name="EcoHeaderBand" hidden="1"/>
          <p:cNvSpPr>
            <a:spLocks/>
          </p:cNvSpPr>
          <p:nvPr userDrawn="1">
            <p:custDataLst>
              <p:tags r:id="rId17"/>
            </p:custDataLst>
          </p:nvPr>
        </p:nvSpPr>
        <p:spPr bwMode="gray">
          <a:xfrm>
            <a:off x="0" y="0"/>
            <a:ext cx="12192000" cy="685800"/>
          </a:xfrm>
          <a:prstGeom prst="rect">
            <a:avLst/>
          </a:prstGeom>
          <a:gradFill flip="none" rotWithShape="1">
            <a:gsLst>
              <a:gs pos="0">
                <a:srgbClr val="C3C3C3"/>
              </a:gs>
              <a:gs pos="73000">
                <a:srgbClr val="FFFFFF"/>
              </a:gs>
              <a:gs pos="27000">
                <a:srgbClr val="FFFFFF"/>
              </a:gs>
              <a:gs pos="100000">
                <a:srgbClr val="C3C3C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sp>
        <p:nvSpPr>
          <p:cNvPr id="1029" name="Title Placeholder"/>
          <p:cNvSpPr>
            <a:spLocks noGrp="1"/>
          </p:cNvSpPr>
          <p:nvPr>
            <p:ph type="title"/>
          </p:nvPr>
        </p:nvSpPr>
        <p:spPr bwMode="auto">
          <a:xfrm>
            <a:off x="719668" y="836613"/>
            <a:ext cx="1075266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3200" rIns="0" bIns="0" numCol="1" anchor="t" anchorCtr="0" compatLnSpc="1">
            <a:prstTxWarp prst="textNoShape">
              <a:avLst/>
            </a:prstTxWarp>
          </a:bodyPr>
          <a:lstStyle/>
          <a:p>
            <a:pPr lvl="0"/>
            <a:r>
              <a:rPr lang="en-US" altLang="es-MX"/>
              <a:t>Click to edit Master title style</a:t>
            </a:r>
          </a:p>
        </p:txBody>
      </p:sp>
      <p:sp>
        <p:nvSpPr>
          <p:cNvPr id="1030" name="Text Placeholder"/>
          <p:cNvSpPr>
            <a:spLocks noGrp="1"/>
          </p:cNvSpPr>
          <p:nvPr>
            <p:ph type="body" idx="1"/>
          </p:nvPr>
        </p:nvSpPr>
        <p:spPr bwMode="auto">
          <a:xfrm>
            <a:off x="719668" y="1916116"/>
            <a:ext cx="1075266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p>
        </p:txBody>
      </p:sp>
      <p:sp>
        <p:nvSpPr>
          <p:cNvPr id="5" name="Footer Placeholder"/>
          <p:cNvSpPr>
            <a:spLocks noGrp="1"/>
          </p:cNvSpPr>
          <p:nvPr>
            <p:ph type="ftr" sz="quarter" idx="3"/>
          </p:nvPr>
        </p:nvSpPr>
        <p:spPr>
          <a:xfrm>
            <a:off x="719667" y="6448428"/>
            <a:ext cx="9408584" cy="220663"/>
          </a:xfrm>
          <a:prstGeom prst="rect">
            <a:avLst/>
          </a:prstGeom>
        </p:spPr>
        <p:txBody>
          <a:bodyPr vert="horz" wrap="square" lIns="0" tIns="0" rIns="0" bIns="0" numCol="1" anchor="t" anchorCtr="0" compatLnSpc="1">
            <a:prstTxWarp prst="textNoShape">
              <a:avLst/>
            </a:prstTxWarp>
          </a:bodyPr>
          <a:lstStyle>
            <a:lvl1pPr>
              <a:defRPr sz="900">
                <a:solidFill>
                  <a:srgbClr val="6D6F71"/>
                </a:solidFill>
                <a:latin typeface="Arial" charset="0"/>
                <a:ea typeface="ＭＳ Ｐゴシック" pitchFamily="-112" charset="-128"/>
                <a:cs typeface="Arial" charset="0"/>
              </a:defRPr>
            </a:lvl1pPr>
          </a:lstStyle>
          <a:p>
            <a:pPr fontAlgn="base">
              <a:spcBef>
                <a:spcPct val="0"/>
              </a:spcBef>
              <a:spcAft>
                <a:spcPct val="0"/>
              </a:spcAft>
              <a:defRPr/>
            </a:pPr>
            <a:endParaRPr lang="en-US" altLang="es-MX"/>
          </a:p>
        </p:txBody>
      </p:sp>
      <p:sp>
        <p:nvSpPr>
          <p:cNvPr id="6" name="Slide Number Placeholder"/>
          <p:cNvSpPr>
            <a:spLocks noGrp="1"/>
          </p:cNvSpPr>
          <p:nvPr>
            <p:ph type="sldNum" sz="quarter" idx="4"/>
          </p:nvPr>
        </p:nvSpPr>
        <p:spPr>
          <a:xfrm>
            <a:off x="10801353" y="6453188"/>
            <a:ext cx="670983" cy="215900"/>
          </a:xfrm>
          <a:prstGeom prst="rect">
            <a:avLst/>
          </a:prstGeom>
        </p:spPr>
        <p:txBody>
          <a:bodyPr vert="horz" wrap="square" lIns="0" tIns="0" rIns="0" bIns="0" numCol="1" anchor="t" anchorCtr="0" compatLnSpc="1">
            <a:prstTxWarp prst="textNoShape">
              <a:avLst/>
            </a:prstTxWarp>
          </a:bodyPr>
          <a:lstStyle>
            <a:lvl1pPr algn="r">
              <a:defRPr sz="900">
                <a:solidFill>
                  <a:srgbClr val="E31B23"/>
                </a:solidFill>
                <a:latin typeface="Arial" charset="0"/>
                <a:ea typeface="ＭＳ Ｐゴシック" pitchFamily="-112" charset="-128"/>
                <a:cs typeface="Arial" charset="0"/>
              </a:defRPr>
            </a:lvl1pPr>
          </a:lstStyle>
          <a:p>
            <a:pPr fontAlgn="base">
              <a:spcBef>
                <a:spcPct val="0"/>
              </a:spcBef>
              <a:spcAft>
                <a:spcPct val="0"/>
              </a:spcAft>
              <a:defRPr/>
            </a:pPr>
            <a:fld id="{AE1C247F-D0A1-4636-83E2-F44B2B51CC28}" type="slidenum">
              <a:rPr lang="en-US" altLang="es-MX"/>
              <a:pPr fontAlgn="base">
                <a:spcBef>
                  <a:spcPct val="0"/>
                </a:spcBef>
                <a:spcAft>
                  <a:spcPct val="0"/>
                </a:spcAft>
                <a:defRPr/>
              </a:pPr>
              <a:t>‹#›</a:t>
            </a:fld>
            <a:endParaRPr lang="en-US" altLang="es-MX"/>
          </a:p>
        </p:txBody>
      </p:sp>
      <p:sp>
        <p:nvSpPr>
          <p:cNvPr id="7" name="RedHeaderBand"/>
          <p:cNvSpPr>
            <a:spLocks/>
          </p:cNvSpPr>
          <p:nvPr userDrawn="1">
            <p:custDataLst>
              <p:tags r:id="rId18"/>
            </p:custDataLst>
          </p:nvPr>
        </p:nvSpPr>
        <p:spPr bwMode="ltGray">
          <a:xfrm>
            <a:off x="0" y="1"/>
            <a:ext cx="12192000" cy="169863"/>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fontAlgn="base" hangingPunct="1">
              <a:spcBef>
                <a:spcPct val="0"/>
              </a:spcBef>
              <a:spcAft>
                <a:spcPct val="0"/>
              </a:spcAft>
              <a:defRPr/>
            </a:pPr>
            <a:endParaRPr lang="en-US" altLang="es-MX" sz="1800">
              <a:solidFill>
                <a:srgbClr val="FFFFFF"/>
              </a:solidFill>
              <a:cs typeface="Arial" charset="0"/>
            </a:endParaRPr>
          </a:p>
        </p:txBody>
      </p:sp>
      <p:pic>
        <p:nvPicPr>
          <p:cNvPr id="1034" name="Picture 25" descr="RGA_NoReg_Red"/>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17553" y="282575"/>
            <a:ext cx="92498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636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Lst>
  <p:hf hdr="0" ftr="0" dt="0"/>
  <p:txStyles>
    <p:titleStyle>
      <a:lvl1pPr algn="l" rtl="0" eaLnBrk="0" fontAlgn="base" hangingPunct="0">
        <a:spcBef>
          <a:spcPct val="0"/>
        </a:spcBef>
        <a:spcAft>
          <a:spcPct val="0"/>
        </a:spcAft>
        <a:defRPr sz="2400" kern="1200">
          <a:solidFill>
            <a:srgbClr val="E31B23"/>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400">
          <a:solidFill>
            <a:srgbClr val="E31B23"/>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E31B23"/>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E31B23"/>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E31B23"/>
          </a:solidFill>
          <a:latin typeface="Arial" charset="0"/>
          <a:ea typeface="MS PGothic" pitchFamily="34" charset="-128"/>
          <a:cs typeface="Arial" charset="0"/>
        </a:defRPr>
      </a:lvl5pPr>
      <a:lvl6pPr marL="457200" algn="l" rtl="0" fontAlgn="base">
        <a:spcBef>
          <a:spcPct val="0"/>
        </a:spcBef>
        <a:spcAft>
          <a:spcPct val="0"/>
        </a:spcAft>
        <a:defRPr sz="2400">
          <a:solidFill>
            <a:srgbClr val="E31B23"/>
          </a:solidFill>
          <a:latin typeface="Arial" charset="0"/>
          <a:cs typeface="Arial" charset="0"/>
        </a:defRPr>
      </a:lvl6pPr>
      <a:lvl7pPr marL="914400" algn="l" rtl="0" fontAlgn="base">
        <a:spcBef>
          <a:spcPct val="0"/>
        </a:spcBef>
        <a:spcAft>
          <a:spcPct val="0"/>
        </a:spcAft>
        <a:defRPr sz="2400">
          <a:solidFill>
            <a:srgbClr val="E31B23"/>
          </a:solidFill>
          <a:latin typeface="Arial" charset="0"/>
          <a:cs typeface="Arial" charset="0"/>
        </a:defRPr>
      </a:lvl7pPr>
      <a:lvl8pPr marL="1371600" algn="l" rtl="0" fontAlgn="base">
        <a:spcBef>
          <a:spcPct val="0"/>
        </a:spcBef>
        <a:spcAft>
          <a:spcPct val="0"/>
        </a:spcAft>
        <a:defRPr sz="2400">
          <a:solidFill>
            <a:srgbClr val="E31B23"/>
          </a:solidFill>
          <a:latin typeface="Arial" charset="0"/>
          <a:cs typeface="Arial" charset="0"/>
        </a:defRPr>
      </a:lvl8pPr>
      <a:lvl9pPr marL="1828800" algn="l" rtl="0" fontAlgn="base">
        <a:spcBef>
          <a:spcPct val="0"/>
        </a:spcBef>
        <a:spcAft>
          <a:spcPct val="0"/>
        </a:spcAft>
        <a:defRPr sz="2400">
          <a:solidFill>
            <a:srgbClr val="E31B23"/>
          </a:solidFill>
          <a:latin typeface="Arial" charset="0"/>
          <a:cs typeface="Arial" charset="0"/>
        </a:defRPr>
      </a:lvl9pPr>
    </p:titleStyle>
    <p:bodyStyle>
      <a:lvl1pPr marL="269875" indent="-269875" algn="l" rtl="0" eaLnBrk="0" fontAlgn="base" hangingPunct="0">
        <a:spcBef>
          <a:spcPct val="20000"/>
        </a:spcBef>
        <a:spcAft>
          <a:spcPct val="0"/>
        </a:spcAft>
        <a:buClr>
          <a:srgbClr val="E31B23"/>
        </a:buClr>
        <a:buFont typeface="Wingdings" pitchFamily="2" charset="2"/>
        <a:buChar char="§"/>
        <a:defRPr sz="2000" kern="1200">
          <a:solidFill>
            <a:srgbClr val="595959"/>
          </a:solidFill>
          <a:latin typeface="Arial" pitchFamily="34" charset="0"/>
          <a:ea typeface="MS PGothic" pitchFamily="34" charset="-128"/>
          <a:cs typeface="Arial" pitchFamily="34" charset="0"/>
        </a:defRPr>
      </a:lvl1pPr>
      <a:lvl2pPr marL="717550" indent="-271463" algn="l" rtl="0" eaLnBrk="0" fontAlgn="base" hangingPunct="0">
        <a:spcBef>
          <a:spcPct val="20000"/>
        </a:spcBef>
        <a:spcAft>
          <a:spcPct val="0"/>
        </a:spcAft>
        <a:buClr>
          <a:srgbClr val="E31B23"/>
        </a:buClr>
        <a:buFont typeface="Wingdings" pitchFamily="2" charset="2"/>
        <a:buChar char="§"/>
        <a:defRPr sz="1600" kern="1200">
          <a:solidFill>
            <a:srgbClr val="595959"/>
          </a:solidFill>
          <a:latin typeface="Arial" pitchFamily="34" charset="0"/>
          <a:ea typeface="Arial" charset="0"/>
          <a:cs typeface="Arial" pitchFamily="34" charset="0"/>
        </a:defRPr>
      </a:lvl2pPr>
      <a:lvl3pPr marL="1163638" indent="-263525" algn="l" rtl="0" eaLnBrk="0" fontAlgn="base" hangingPunct="0">
        <a:spcBef>
          <a:spcPct val="20000"/>
        </a:spcBef>
        <a:spcAft>
          <a:spcPct val="0"/>
        </a:spcAft>
        <a:buClr>
          <a:srgbClr val="E31B23"/>
        </a:buClr>
        <a:buFont typeface="Wingdings" pitchFamily="2" charset="2"/>
        <a:buChar char="§"/>
        <a:defRPr sz="1600" kern="1200">
          <a:solidFill>
            <a:srgbClr val="595959"/>
          </a:solidFill>
          <a:latin typeface="Arial" pitchFamily="34" charset="0"/>
          <a:ea typeface="Arial" charset="0"/>
          <a:cs typeface="Arial" pitchFamily="34" charset="0"/>
        </a:defRPr>
      </a:lvl3pPr>
      <a:lvl4pPr marL="1616075" indent="-269875" algn="l" rtl="0" eaLnBrk="0" fontAlgn="base" hangingPunct="0">
        <a:spcBef>
          <a:spcPct val="20000"/>
        </a:spcBef>
        <a:spcAft>
          <a:spcPct val="0"/>
        </a:spcAft>
        <a:buClr>
          <a:srgbClr val="E31B23"/>
        </a:buClr>
        <a:buFont typeface="Wingdings" pitchFamily="2" charset="2"/>
        <a:buChar char="§"/>
        <a:defRPr sz="1600" kern="1200">
          <a:solidFill>
            <a:srgbClr val="595959"/>
          </a:solidFill>
          <a:latin typeface="Arial" pitchFamily="34" charset="0"/>
          <a:ea typeface="Arial" charset="0"/>
          <a:cs typeface="Arial" pitchFamily="34" charset="0"/>
        </a:defRPr>
      </a:lvl4pPr>
      <a:lvl5pPr marL="2062163" indent="-269875" algn="l" rtl="0" eaLnBrk="0" fontAlgn="base" hangingPunct="0">
        <a:spcBef>
          <a:spcPct val="20000"/>
        </a:spcBef>
        <a:spcAft>
          <a:spcPct val="0"/>
        </a:spcAft>
        <a:buClr>
          <a:srgbClr val="E31B23"/>
        </a:buClr>
        <a:buFont typeface="Wingdings" pitchFamily="2" charset="2"/>
        <a:buChar char="§"/>
        <a:defRPr sz="1600" kern="1200">
          <a:solidFill>
            <a:srgbClr val="5959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838200" y="333483"/>
            <a:ext cx="10515600" cy="1276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838200" y="1610470"/>
            <a:ext cx="10515600" cy="40422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2"/>
          </p:nvPr>
        </p:nvSpPr>
        <p:spPr>
          <a:xfrm>
            <a:off x="8754629" y="6583318"/>
            <a:ext cx="2505388" cy="199717"/>
          </a:xfrm>
          <a:prstGeom prst="rect">
            <a:avLst/>
          </a:prstGeom>
        </p:spPr>
        <p:txBody>
          <a:bodyPr vert="horz" lIns="91440" tIns="45720" rIns="91440" bIns="45720" rtlCol="0" anchor="ctr"/>
          <a:lstStyle>
            <a:lvl1pPr algn="r">
              <a:defRPr sz="1100">
                <a:solidFill>
                  <a:schemeClr val="bg1"/>
                </a:solidFill>
              </a:defRPr>
            </a:lvl1pPr>
          </a:lstStyle>
          <a:p>
            <a:fld id="{0A061395-F258-F04D-A64A-7F97DABCF1EF}" type="datetime1">
              <a:rPr lang="en-US" smtClean="0">
                <a:solidFill>
                  <a:prstClr val="white"/>
                </a:solidFill>
              </a:rPr>
              <a:pPr/>
              <a:t>7/12/2019</a:t>
            </a:fld>
            <a:endParaRPr lang="en-US" dirty="0">
              <a:solidFill>
                <a:prstClr val="white"/>
              </a:solidFill>
            </a:endParaRPr>
          </a:p>
        </p:txBody>
      </p:sp>
      <p:sp>
        <p:nvSpPr>
          <p:cNvPr id="17" name="Slide Number Placeholder 5"/>
          <p:cNvSpPr>
            <a:spLocks noGrp="1"/>
          </p:cNvSpPr>
          <p:nvPr>
            <p:ph type="sldNum" sz="quarter" idx="4"/>
          </p:nvPr>
        </p:nvSpPr>
        <p:spPr>
          <a:xfrm>
            <a:off x="11260016" y="6583318"/>
            <a:ext cx="646493" cy="199717"/>
          </a:xfrm>
          <a:prstGeom prst="rect">
            <a:avLst/>
          </a:prstGeom>
        </p:spPr>
        <p:txBody>
          <a:bodyPr vert="horz" lIns="91440" tIns="45720" rIns="91440" bIns="45720" rtlCol="0" anchor="ctr"/>
          <a:lstStyle>
            <a:lvl1pPr algn="r">
              <a:defRPr sz="1100">
                <a:solidFill>
                  <a:schemeClr val="bg1"/>
                </a:solidFill>
              </a:defRPr>
            </a:lvl1pPr>
          </a:lstStyle>
          <a:p>
            <a:fld id="{25C4F4D4-6F9F-4101-B420-EAE9BABB75B0}" type="slidenum">
              <a:rPr lang="en-US" smtClean="0">
                <a:solidFill>
                  <a:prstClr val="white"/>
                </a:solidFill>
              </a:rPr>
              <a:pPr/>
              <a:t>‹#›</a:t>
            </a:fld>
            <a:endParaRPr lang="en-US" dirty="0">
              <a:solidFill>
                <a:prstClr val="white"/>
              </a:solidFill>
            </a:endParaRPr>
          </a:p>
        </p:txBody>
      </p:sp>
      <p:sp>
        <p:nvSpPr>
          <p:cNvPr id="9" name="Rectangle 8"/>
          <p:cNvSpPr/>
          <p:nvPr userDrawn="1"/>
        </p:nvSpPr>
        <p:spPr>
          <a:xfrm>
            <a:off x="0" y="6417425"/>
            <a:ext cx="12192000" cy="4634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p:cNvPicPr>
            <a:picLocks noChangeAspect="1"/>
          </p:cNvPicPr>
          <p:nvPr userDrawn="1"/>
        </p:nvPicPr>
        <p:blipFill>
          <a:blip r:embed="rId13"/>
          <a:stretch>
            <a:fillRect/>
          </a:stretch>
        </p:blipFill>
        <p:spPr>
          <a:xfrm>
            <a:off x="218293" y="6524488"/>
            <a:ext cx="914400" cy="224943"/>
          </a:xfrm>
          <a:prstGeom prst="rect">
            <a:avLst/>
          </a:prstGeom>
        </p:spPr>
      </p:pic>
    </p:spTree>
    <p:extLst>
      <p:ext uri="{BB962C8B-B14F-4D97-AF65-F5344CB8AC3E}">
        <p14:creationId xmlns:p14="http://schemas.microsoft.com/office/powerpoint/2010/main" val="1448383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462A3E3-58EF-44D4-AF61-374315CAF168}"/>
              </a:ext>
            </a:extLst>
          </p:cNvPr>
          <p:cNvSpPr>
            <a:spLocks noGrp="1"/>
          </p:cNvSpPr>
          <p:nvPr>
            <p:ph type="body" sz="quarter" idx="11"/>
          </p:nvPr>
        </p:nvSpPr>
        <p:spPr>
          <a:xfrm>
            <a:off x="3485543" y="6063342"/>
            <a:ext cx="1295462" cy="222102"/>
          </a:xfrm>
        </p:spPr>
        <p:txBody>
          <a:bodyPr/>
          <a:lstStyle/>
          <a:p>
            <a:r>
              <a:rPr lang="en-US" b="1" dirty="0">
                <a:solidFill>
                  <a:srgbClr val="FFFFFF"/>
                </a:solidFill>
                <a:latin typeface="Arial" panose="020B0604020202020204" pitchFamily="34" charset="0"/>
                <a:cs typeface="Arial" panose="020B0604020202020204" pitchFamily="34" charset="0"/>
              </a:rPr>
              <a:t>July 2019</a:t>
            </a:r>
          </a:p>
        </p:txBody>
      </p:sp>
      <p:graphicFrame>
        <p:nvGraphicFramePr>
          <p:cNvPr id="8" name="Diagram 7"/>
          <p:cNvGraphicFramePr/>
          <p:nvPr>
            <p:extLst>
              <p:ext uri="{D42A27DB-BD31-4B8C-83A1-F6EECF244321}">
                <p14:modId xmlns:p14="http://schemas.microsoft.com/office/powerpoint/2010/main" val="2030995367"/>
              </p:ext>
            </p:extLst>
          </p:nvPr>
        </p:nvGraphicFramePr>
        <p:xfrm>
          <a:off x="592403" y="1533641"/>
          <a:ext cx="7497859"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20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53592" y="0"/>
            <a:ext cx="5884817" cy="1325880"/>
          </a:xfrm>
        </p:spPr>
        <p:txBody>
          <a:bodyPr>
            <a:normAutofit/>
          </a:bodyPr>
          <a:lstStyle/>
          <a:p>
            <a:r>
              <a:rPr lang="en-US" dirty="0">
                <a:solidFill>
                  <a:srgbClr val="024D7C"/>
                </a:solidFill>
                <a:latin typeface="Arial" panose="020B0604020202020204" pitchFamily="34" charset="0"/>
                <a:cs typeface="Arial" panose="020B0604020202020204" pitchFamily="34" charset="0"/>
              </a:rPr>
              <a:t>Latin America Committee</a:t>
            </a:r>
            <a:endParaRPr lang="es-AR" dirty="0">
              <a:solidFill>
                <a:srgbClr val="024D7C"/>
              </a:solidFill>
              <a:latin typeface="Arial" panose="020B0604020202020204" pitchFamily="34" charset="0"/>
              <a:cs typeface="Arial" panose="020B0604020202020204" pitchFamily="34" charset="0"/>
            </a:endParaRPr>
          </a:p>
        </p:txBody>
      </p:sp>
      <p:sp>
        <p:nvSpPr>
          <p:cNvPr id="5" name="4 CuadroTexto"/>
          <p:cNvSpPr txBox="1"/>
          <p:nvPr/>
        </p:nvSpPr>
        <p:spPr>
          <a:xfrm>
            <a:off x="1224234" y="1649175"/>
            <a:ext cx="9743532" cy="2862322"/>
          </a:xfrm>
          <a:prstGeom prst="rect">
            <a:avLst/>
          </a:prstGeom>
          <a:noFill/>
        </p:spPr>
        <p:txBody>
          <a:bodyPr wrap="square" rtlCol="0">
            <a:spAutoFit/>
          </a:bodyPr>
          <a:lstStyle/>
          <a:p>
            <a:r>
              <a:rPr lang="es-AR" sz="2000" b="1" dirty="0">
                <a:solidFill>
                  <a:srgbClr val="024D7C"/>
                </a:solidFill>
              </a:rPr>
              <a:t>OBJECTIVES</a:t>
            </a:r>
          </a:p>
          <a:p>
            <a:pPr marL="342900" indent="-342900">
              <a:buBlip>
                <a:blip r:embed="rId2"/>
              </a:buBlip>
            </a:pPr>
            <a:r>
              <a:rPr lang="en-US" sz="2000" dirty="0">
                <a:solidFill>
                  <a:srgbClr val="000000"/>
                </a:solidFill>
              </a:rPr>
              <a:t>Increase the awareness of the SOA in Latin America,</a:t>
            </a:r>
            <a:endParaRPr lang="es-AR" sz="2000" dirty="0">
              <a:solidFill>
                <a:srgbClr val="000000"/>
              </a:solidFill>
            </a:endParaRPr>
          </a:p>
          <a:p>
            <a:pPr marL="342900" indent="-342900">
              <a:buBlip>
                <a:blip r:embed="rId2"/>
              </a:buBlip>
            </a:pPr>
            <a:r>
              <a:rPr lang="en-US" sz="2000" dirty="0">
                <a:solidFill>
                  <a:srgbClr val="000000"/>
                </a:solidFill>
              </a:rPr>
              <a:t>Collaborate to improve the skills of actuaries and the actuarial profession,</a:t>
            </a:r>
            <a:endParaRPr lang="es-AR" sz="2000" dirty="0">
              <a:solidFill>
                <a:srgbClr val="000000"/>
              </a:solidFill>
            </a:endParaRPr>
          </a:p>
          <a:p>
            <a:pPr marL="342900" indent="-342900">
              <a:buBlip>
                <a:blip r:embed="rId2"/>
              </a:buBlip>
            </a:pPr>
            <a:r>
              <a:rPr lang="en-US" sz="2000" dirty="0">
                <a:solidFill>
                  <a:srgbClr val="000000"/>
                </a:solidFill>
              </a:rPr>
              <a:t>Enhance the reputation and visibility of the profession,</a:t>
            </a:r>
          </a:p>
          <a:p>
            <a:pPr marL="342900" indent="-342900">
              <a:buBlip>
                <a:blip r:embed="rId2"/>
              </a:buBlip>
            </a:pPr>
            <a:r>
              <a:rPr lang="en-US" sz="2000" dirty="0">
                <a:solidFill>
                  <a:srgbClr val="000000"/>
                </a:solidFill>
              </a:rPr>
              <a:t>Build relationships with regulators, universities, local associations and employers, and</a:t>
            </a:r>
            <a:endParaRPr lang="es-AR" sz="2000" dirty="0">
              <a:solidFill>
                <a:srgbClr val="000000"/>
              </a:solidFill>
            </a:endParaRPr>
          </a:p>
          <a:p>
            <a:pPr marL="342900" indent="-342900">
              <a:buBlip>
                <a:blip r:embed="rId2"/>
              </a:buBlip>
            </a:pPr>
            <a:r>
              <a:rPr lang="en-US" sz="2000" dirty="0">
                <a:solidFill>
                  <a:srgbClr val="000000"/>
                </a:solidFill>
              </a:rPr>
              <a:t>Broaden the influence and effectiveness of actuaries in the region.</a:t>
            </a:r>
            <a:endParaRPr lang="es-AR" sz="2000" dirty="0">
              <a:solidFill>
                <a:srgbClr val="000000"/>
              </a:solidFill>
            </a:endParaRPr>
          </a:p>
          <a:p>
            <a:pPr marL="285750" indent="-285750">
              <a:buClr>
                <a:srgbClr val="024D7C"/>
              </a:buClr>
              <a:buFont typeface="Wingdings" panose="05000000000000000000" pitchFamily="2" charset="2"/>
              <a:buChar char="§"/>
            </a:pPr>
            <a:endParaRPr lang="es-AR" sz="2000" dirty="0">
              <a:solidFill>
                <a:srgbClr val="000000"/>
              </a:solidFill>
            </a:endParaRPr>
          </a:p>
          <a:p>
            <a:pPr>
              <a:buClr>
                <a:srgbClr val="024D7C"/>
              </a:buClr>
            </a:pPr>
            <a:r>
              <a:rPr lang="es-AR" sz="2000" b="1" dirty="0">
                <a:solidFill>
                  <a:srgbClr val="024D7C"/>
                </a:solidFill>
              </a:rPr>
              <a:t>FOCUS</a:t>
            </a:r>
          </a:p>
          <a:p>
            <a:pPr>
              <a:buClr>
                <a:srgbClr val="024D7C"/>
              </a:buClr>
            </a:pPr>
            <a:r>
              <a:rPr lang="es-AR" sz="2000" dirty="0">
                <a:solidFill>
                  <a:srgbClr val="000000"/>
                </a:solidFill>
              </a:rPr>
              <a:t>Argentina, Brasil, Chile and Colombia</a:t>
            </a:r>
          </a:p>
        </p:txBody>
      </p:sp>
      <p:grpSp>
        <p:nvGrpSpPr>
          <p:cNvPr id="3" name="Group 2"/>
          <p:cNvGrpSpPr/>
          <p:nvPr/>
        </p:nvGrpSpPr>
        <p:grpSpPr>
          <a:xfrm>
            <a:off x="2858331" y="4769312"/>
            <a:ext cx="6475338" cy="585090"/>
            <a:chOff x="2735175" y="5054740"/>
            <a:chExt cx="6475338" cy="585090"/>
          </a:xfrm>
        </p:grpSpPr>
        <p:pic>
          <p:nvPicPr>
            <p:cNvPr id="6" name="Picture 4">
              <a:extLst>
                <a:ext uri="{FF2B5EF4-FFF2-40B4-BE49-F238E27FC236}">
                  <a16:creationId xmlns:a16="http://schemas.microsoft.com/office/drawing/2014/main" xmlns="" id="{B96C7AF8-A083-4AD8-903F-0BF882C23B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5175" y="5129013"/>
              <a:ext cx="776348" cy="510817"/>
            </a:xfrm>
            <a:prstGeom prst="rect">
              <a:avLst/>
            </a:prstGeom>
            <a:noFill/>
            <a:ln>
              <a:solidFill>
                <a:schemeClr val="bg1">
                  <a:lumMod val="85000"/>
                </a:schemeClr>
              </a:solidFill>
            </a:ln>
          </p:spPr>
        </p:pic>
        <p:pic>
          <p:nvPicPr>
            <p:cNvPr id="7" name="Picture 5">
              <a:extLst>
                <a:ext uri="{FF2B5EF4-FFF2-40B4-BE49-F238E27FC236}">
                  <a16:creationId xmlns:a16="http://schemas.microsoft.com/office/drawing/2014/main" xmlns="" id="{BD30FBB5-55FD-4B74-AE6B-594AE8C4BC8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31123" y="5124482"/>
              <a:ext cx="708683" cy="501910"/>
            </a:xfrm>
            <a:prstGeom prst="rect">
              <a:avLst/>
            </a:prstGeom>
          </p:spPr>
        </p:pic>
        <p:pic>
          <p:nvPicPr>
            <p:cNvPr id="8" name="Picture 6">
              <a:extLst>
                <a:ext uri="{FF2B5EF4-FFF2-40B4-BE49-F238E27FC236}">
                  <a16:creationId xmlns:a16="http://schemas.microsoft.com/office/drawing/2014/main" xmlns="" id="{66FA80E4-0763-4688-9E14-24507F74330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598033" y="5081032"/>
              <a:ext cx="686179" cy="501909"/>
            </a:xfrm>
            <a:prstGeom prst="rect">
              <a:avLst/>
            </a:prstGeom>
            <a:ln>
              <a:solidFill>
                <a:schemeClr val="bg1">
                  <a:lumMod val="85000"/>
                </a:schemeClr>
              </a:solidFill>
            </a:ln>
          </p:spPr>
        </p:pic>
        <p:pic>
          <p:nvPicPr>
            <p:cNvPr id="9" name="Picture 7">
              <a:extLst>
                <a:ext uri="{FF2B5EF4-FFF2-40B4-BE49-F238E27FC236}">
                  <a16:creationId xmlns:a16="http://schemas.microsoft.com/office/drawing/2014/main" xmlns="" id="{A910FFF4-3BB7-410C-85AB-7AE7F0A274B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42439" y="5054740"/>
              <a:ext cx="768074" cy="528201"/>
            </a:xfrm>
            <a:prstGeom prst="rect">
              <a:avLst/>
            </a:prstGeom>
          </p:spPr>
        </p:pic>
      </p:grpSp>
      <p:sp>
        <p:nvSpPr>
          <p:cNvPr id="10" name="Slide Number Placeholder 9"/>
          <p:cNvSpPr>
            <a:spLocks noGrp="1"/>
          </p:cNvSpPr>
          <p:nvPr>
            <p:ph type="sldNum" sz="quarter" idx="4"/>
          </p:nvPr>
        </p:nvSpPr>
        <p:spPr/>
        <p:txBody>
          <a:bodyPr/>
          <a:lstStyle/>
          <a:p>
            <a:fld id="{25C4F4D4-6F9F-4101-B420-EAE9BABB75B0}"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113473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155725" y="0"/>
            <a:ext cx="7880550" cy="1325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altLang="pt-BR" dirty="0">
                <a:solidFill>
                  <a:srgbClr val="024D7C"/>
                </a:solidFill>
                <a:latin typeface="Arial" panose="020B0604020202020204" pitchFamily="34" charset="0"/>
                <a:cs typeface="Arial" panose="020B0604020202020204" pitchFamily="34" charset="0"/>
              </a:rPr>
              <a:t>Universal Life </a:t>
            </a:r>
            <a:r>
              <a:rPr lang="en-US" altLang="pt-BR" dirty="0" smtClean="0">
                <a:solidFill>
                  <a:srgbClr val="024D7C"/>
                </a:solidFill>
                <a:latin typeface="Arial" panose="020B0604020202020204" pitchFamily="34" charset="0"/>
                <a:cs typeface="Arial" panose="020B0604020202020204" pitchFamily="34" charset="0"/>
              </a:rPr>
              <a:t>Presentation </a:t>
            </a:r>
            <a:r>
              <a:rPr lang="en-US" altLang="pt-BR" dirty="0">
                <a:solidFill>
                  <a:srgbClr val="024D7C"/>
                </a:solidFill>
                <a:latin typeface="Arial" panose="020B0604020202020204" pitchFamily="34" charset="0"/>
                <a:cs typeface="Arial" panose="020B0604020202020204" pitchFamily="34" charset="0"/>
              </a:rPr>
              <a:t>- 2018</a:t>
            </a:r>
            <a:endParaRPr lang="pt-BR" altLang="pt-BR" b="1" dirty="0">
              <a:solidFill>
                <a:srgbClr val="024D7C"/>
              </a:solidFill>
              <a:latin typeface="Arial" panose="020B0604020202020204" pitchFamily="34" charset="0"/>
              <a:cs typeface="Arial" panose="020B0604020202020204" pitchFamily="34" charset="0"/>
            </a:endParaRPr>
          </a:p>
        </p:txBody>
      </p:sp>
      <p:sp>
        <p:nvSpPr>
          <p:cNvPr id="19" name="McK Footnote"/>
          <p:cNvSpPr txBox="1">
            <a:spLocks noChangeArrowheads="1"/>
          </p:cNvSpPr>
          <p:nvPr/>
        </p:nvSpPr>
        <p:spPr bwMode="auto">
          <a:xfrm>
            <a:off x="5854954" y="2668668"/>
            <a:ext cx="1407344"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574675" indent="-574675" defTabSz="895350" eaLnBrk="0" hangingPunct="0">
              <a:tabLst>
                <a:tab pos="533400" algn="r"/>
              </a:tabLst>
              <a:defRPr>
                <a:solidFill>
                  <a:schemeClr val="tx1"/>
                </a:solidFill>
                <a:latin typeface="Calibri" pitchFamily="34" charset="0"/>
                <a:ea typeface="MS PGothic" pitchFamily="34" charset="-128"/>
              </a:defRPr>
            </a:lvl1pPr>
            <a:lvl2pPr marL="742950" indent="-285750" defTabSz="895350" eaLnBrk="0" hangingPunct="0">
              <a:tabLst>
                <a:tab pos="533400" algn="r"/>
              </a:tabLst>
              <a:defRPr>
                <a:solidFill>
                  <a:schemeClr val="tx1"/>
                </a:solidFill>
                <a:latin typeface="Calibri" pitchFamily="34" charset="0"/>
                <a:ea typeface="MS PGothic" pitchFamily="34" charset="-128"/>
              </a:defRPr>
            </a:lvl2pPr>
            <a:lvl3pPr marL="1143000" indent="-228600" defTabSz="895350" eaLnBrk="0" hangingPunct="0">
              <a:tabLst>
                <a:tab pos="533400" algn="r"/>
              </a:tabLst>
              <a:defRPr>
                <a:solidFill>
                  <a:schemeClr val="tx1"/>
                </a:solidFill>
                <a:latin typeface="Calibri" pitchFamily="34" charset="0"/>
                <a:ea typeface="MS PGothic" pitchFamily="34" charset="-128"/>
              </a:defRPr>
            </a:lvl3pPr>
            <a:lvl4pPr marL="1600200" indent="-228600" defTabSz="895350" eaLnBrk="0" hangingPunct="0">
              <a:tabLst>
                <a:tab pos="533400" algn="r"/>
              </a:tabLst>
              <a:defRPr>
                <a:solidFill>
                  <a:schemeClr val="tx1"/>
                </a:solidFill>
                <a:latin typeface="Calibri" pitchFamily="34" charset="0"/>
                <a:ea typeface="MS PGothic" pitchFamily="34" charset="-128"/>
              </a:defRPr>
            </a:lvl4pPr>
            <a:lvl5pPr marL="2057400" indent="-228600" defTabSz="895350" eaLnBrk="0" hangingPunct="0">
              <a:tabLst>
                <a:tab pos="533400" algn="r"/>
              </a:tabLst>
              <a:defRPr>
                <a:solidFill>
                  <a:schemeClr val="tx1"/>
                </a:solidFill>
                <a:latin typeface="Calibri" pitchFamily="34" charset="0"/>
                <a:ea typeface="MS PGothic" pitchFamily="34" charset="-128"/>
              </a:defRPr>
            </a:lvl5pPr>
            <a:lvl6pPr marL="2514600" indent="-228600" defTabSz="895350" eaLnBrk="0" fontAlgn="base" hangingPunct="0">
              <a:spcBef>
                <a:spcPct val="0"/>
              </a:spcBef>
              <a:spcAft>
                <a:spcPct val="0"/>
              </a:spcAft>
              <a:tabLst>
                <a:tab pos="533400" algn="r"/>
              </a:tabLst>
              <a:defRPr>
                <a:solidFill>
                  <a:schemeClr val="tx1"/>
                </a:solidFill>
                <a:latin typeface="Calibri" pitchFamily="34" charset="0"/>
                <a:ea typeface="MS PGothic" pitchFamily="34" charset="-128"/>
              </a:defRPr>
            </a:lvl6pPr>
            <a:lvl7pPr marL="2971800" indent="-228600" defTabSz="895350" eaLnBrk="0" fontAlgn="base" hangingPunct="0">
              <a:spcBef>
                <a:spcPct val="0"/>
              </a:spcBef>
              <a:spcAft>
                <a:spcPct val="0"/>
              </a:spcAft>
              <a:tabLst>
                <a:tab pos="533400" algn="r"/>
              </a:tabLst>
              <a:defRPr>
                <a:solidFill>
                  <a:schemeClr val="tx1"/>
                </a:solidFill>
                <a:latin typeface="Calibri" pitchFamily="34" charset="0"/>
                <a:ea typeface="MS PGothic" pitchFamily="34" charset="-128"/>
              </a:defRPr>
            </a:lvl7pPr>
            <a:lvl8pPr marL="3429000" indent="-228600" defTabSz="895350" eaLnBrk="0" fontAlgn="base" hangingPunct="0">
              <a:spcBef>
                <a:spcPct val="0"/>
              </a:spcBef>
              <a:spcAft>
                <a:spcPct val="0"/>
              </a:spcAft>
              <a:tabLst>
                <a:tab pos="533400" algn="r"/>
              </a:tabLst>
              <a:defRPr>
                <a:solidFill>
                  <a:schemeClr val="tx1"/>
                </a:solidFill>
                <a:latin typeface="Calibri" pitchFamily="34" charset="0"/>
                <a:ea typeface="MS PGothic" pitchFamily="34" charset="-128"/>
              </a:defRPr>
            </a:lvl8pPr>
            <a:lvl9pPr marL="3886200" indent="-228600" defTabSz="895350" eaLnBrk="0" fontAlgn="base" hangingPunct="0">
              <a:spcBef>
                <a:spcPct val="0"/>
              </a:spcBef>
              <a:spcAft>
                <a:spcPct val="0"/>
              </a:spcAft>
              <a:tabLst>
                <a:tab pos="533400" algn="r"/>
              </a:tabLst>
              <a:defRPr>
                <a:solidFill>
                  <a:schemeClr val="tx1"/>
                </a:solidFill>
                <a:latin typeface="Calibri" pitchFamily="34" charset="0"/>
                <a:ea typeface="MS PGothic" pitchFamily="34" charset="-128"/>
              </a:defRPr>
            </a:lvl9pPr>
          </a:lstStyle>
          <a:p>
            <a:pPr eaLnBrk="1" hangingPunct="1">
              <a:spcBef>
                <a:spcPct val="20000"/>
              </a:spcBef>
            </a:pPr>
            <a:r>
              <a:rPr lang="en-US" altLang="zh-CN" sz="1600" b="1" dirty="0">
                <a:solidFill>
                  <a:srgbClr val="FFFFFF"/>
                </a:solidFill>
                <a:latin typeface="+mn-lt"/>
                <a:ea typeface="SimSun" pitchFamily="2" charset="-122"/>
              </a:rPr>
              <a:t>23%</a:t>
            </a:r>
          </a:p>
          <a:p>
            <a:pPr algn="ctr" eaLnBrk="1" hangingPunct="1">
              <a:spcBef>
                <a:spcPct val="20000"/>
              </a:spcBef>
            </a:pPr>
            <a:r>
              <a:rPr lang="pt-BR" altLang="zh-CN" sz="1600" b="1" dirty="0">
                <a:solidFill>
                  <a:srgbClr val="FFFFFF"/>
                </a:solidFill>
                <a:latin typeface="+mn-lt"/>
                <a:ea typeface="SimSun" pitchFamily="2" charset="-122"/>
              </a:rPr>
              <a:t>Individual Life</a:t>
            </a:r>
            <a:endParaRPr lang="en-US" altLang="zh-CN" sz="1600" b="1" dirty="0">
              <a:solidFill>
                <a:srgbClr val="FFFFFF"/>
              </a:solidFill>
              <a:latin typeface="+mn-lt"/>
              <a:ea typeface="SimSun" pitchFamily="2" charset="-122"/>
            </a:endParaRPr>
          </a:p>
        </p:txBody>
      </p:sp>
      <p:pic>
        <p:nvPicPr>
          <p:cNvPr id="4" name="Picture 3"/>
          <p:cNvPicPr>
            <a:picLocks noChangeAspect="1"/>
          </p:cNvPicPr>
          <p:nvPr/>
        </p:nvPicPr>
        <p:blipFill>
          <a:blip r:embed="rId2"/>
          <a:stretch>
            <a:fillRect/>
          </a:stretch>
        </p:blipFill>
        <p:spPr>
          <a:xfrm>
            <a:off x="2448806" y="998628"/>
            <a:ext cx="7294388" cy="5262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346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5710" y="2738628"/>
            <a:ext cx="6620991" cy="1380744"/>
          </a:xfrm>
        </p:spPr>
        <p:txBody>
          <a:bodyPr/>
          <a:lstStyle/>
          <a:p>
            <a:r>
              <a:rPr lang="en-US" sz="4000" b="0" dirty="0"/>
              <a:t>IFRS 17 &amp; </a:t>
            </a:r>
            <a:r>
              <a:rPr lang="en-US" sz="4000" b="0" i="1" dirty="0"/>
              <a:t>Solvency II Workshop</a:t>
            </a:r>
            <a:endParaRPr lang="en-US" sz="4000" dirty="0"/>
          </a:p>
        </p:txBody>
      </p:sp>
      <p:sp>
        <p:nvSpPr>
          <p:cNvPr id="6" name="Text Placeholder 5"/>
          <p:cNvSpPr>
            <a:spLocks noGrp="1"/>
          </p:cNvSpPr>
          <p:nvPr>
            <p:ph type="body" sz="quarter" idx="11"/>
          </p:nvPr>
        </p:nvSpPr>
        <p:spPr/>
        <p:txBody>
          <a:bodyPr/>
          <a:lstStyle/>
          <a:p>
            <a:r>
              <a:rPr lang="en-US" dirty="0"/>
              <a:t>July, </a:t>
            </a:r>
            <a:r>
              <a:rPr lang="en-US" sz="1500" dirty="0"/>
              <a:t>2019</a:t>
            </a:r>
          </a:p>
        </p:txBody>
      </p:sp>
      <p:pic>
        <p:nvPicPr>
          <p:cNvPr id="4" name="Picture 2" descr="http://novotempo.com/rs/files/2014/04/bandeira-do-bras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1893" y="399187"/>
            <a:ext cx="2103131" cy="214256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6"/>
          <p:cNvSpPr>
            <a:spLocks noGrp="1"/>
          </p:cNvSpPr>
          <p:nvPr>
            <p:ph type="subTitle" idx="1"/>
          </p:nvPr>
        </p:nvSpPr>
        <p:spPr/>
        <p:txBody>
          <a:bodyPr/>
          <a:lstStyle/>
          <a:p>
            <a:r>
              <a:rPr lang="it-IT" dirty="0"/>
              <a:t>Ronald Poon Affat </a:t>
            </a:r>
            <a:r>
              <a:rPr lang="it-IT" sz="1400" i="1" dirty="0"/>
              <a:t>FSA FIA MAAA CFA</a:t>
            </a:r>
            <a:endParaRPr lang="pt-BR" sz="1400" i="1" dirty="0"/>
          </a:p>
        </p:txBody>
      </p:sp>
      <p:sp>
        <p:nvSpPr>
          <p:cNvPr id="3" name="Text Placeholder 2"/>
          <p:cNvSpPr>
            <a:spLocks noGrp="1"/>
          </p:cNvSpPr>
          <p:nvPr>
            <p:ph type="body" sz="quarter" idx="12"/>
          </p:nvPr>
        </p:nvSpPr>
        <p:spPr/>
        <p:txBody>
          <a:bodyPr/>
          <a:lstStyle/>
          <a:p>
            <a:r>
              <a:rPr lang="en-US" dirty="0"/>
              <a:t>Brazil CEO</a:t>
            </a:r>
            <a:endParaRPr lang="pt-BR" dirty="0"/>
          </a:p>
        </p:txBody>
      </p:sp>
      <p:pic>
        <p:nvPicPr>
          <p:cNvPr id="16" name="Picture Placeholder 1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2" r="1272"/>
          <a:stretch>
            <a:fillRect/>
          </a:stretch>
        </p:blipFill>
        <p:spPr/>
      </p:pic>
    </p:spTree>
    <p:extLst>
      <p:ext uri="{BB962C8B-B14F-4D97-AF65-F5344CB8AC3E}">
        <p14:creationId xmlns:p14="http://schemas.microsoft.com/office/powerpoint/2010/main" val="3169762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57"/>
          <p:cNvSpPr>
            <a:spLocks/>
          </p:cNvSpPr>
          <p:nvPr/>
        </p:nvSpPr>
        <p:spPr bwMode="auto">
          <a:xfrm>
            <a:off x="624418" y="0"/>
            <a:ext cx="11423649" cy="792163"/>
          </a:xfrm>
          <a:prstGeom prst="rect">
            <a:avLst/>
          </a:prstGeom>
          <a:noFill/>
          <a:ln w="9525">
            <a:noFill/>
            <a:miter lim="800000"/>
            <a:headEnd/>
            <a:tailEnd/>
          </a:ln>
        </p:spPr>
        <p:txBody>
          <a:bodyPr lIns="54000" tIns="10800" rIns="54000" bIns="10800" anchor="ctr"/>
          <a:lstStyle/>
          <a:p>
            <a:pPr algn="ctr" eaLnBrk="0" hangingPunct="0">
              <a:defRPr/>
            </a:pPr>
            <a:endParaRPr lang="es-ES" sz="2400" b="1" dirty="0">
              <a:solidFill>
                <a:schemeClr val="accent2">
                  <a:lumMod val="75000"/>
                </a:schemeClr>
              </a:solidFill>
              <a:effectLst>
                <a:outerShdw blurRad="38100" dist="38100" dir="2700000" algn="tl">
                  <a:srgbClr val="C0C0C0"/>
                </a:outerShdw>
              </a:effectLst>
              <a:ea typeface="ＭＳ Ｐゴシック" pitchFamily="34" charset="-128"/>
            </a:endParaRPr>
          </a:p>
        </p:txBody>
      </p:sp>
      <p:sp>
        <p:nvSpPr>
          <p:cNvPr id="30724" name="19 CuadroTexto"/>
          <p:cNvSpPr txBox="1">
            <a:spLocks noChangeArrowheads="1"/>
          </p:cNvSpPr>
          <p:nvPr/>
        </p:nvSpPr>
        <p:spPr bwMode="auto">
          <a:xfrm>
            <a:off x="230530" y="135630"/>
            <a:ext cx="115697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03263" indent="-342900" eaLnBrk="0" hangingPunct="0">
              <a:defRPr>
                <a:solidFill>
                  <a:schemeClr val="tx1"/>
                </a:solidFill>
                <a:latin typeface="Arial" charset="0"/>
                <a:ea typeface="MS PGothic" pitchFamily="34" charset="-128"/>
              </a:defRPr>
            </a:lvl1pPr>
            <a:lvl2pPr marL="1160463" indent="-34290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Clr>
                <a:schemeClr val="accent1"/>
              </a:buClr>
              <a:buFont typeface="Arial" charset="0"/>
              <a:buChar char="•"/>
              <a:defRPr/>
            </a:pPr>
            <a:endParaRPr lang="en-US" sz="2000" b="1" dirty="0"/>
          </a:p>
          <a:p>
            <a:pPr eaLnBrk="1" hangingPunct="1">
              <a:buClr>
                <a:schemeClr val="accent1"/>
              </a:buClr>
              <a:buFont typeface="Arial" charset="0"/>
              <a:buChar char="•"/>
              <a:defRPr/>
            </a:pPr>
            <a:endParaRPr lang="pt-BR" sz="2000" dirty="0"/>
          </a:p>
          <a:p>
            <a:pPr marL="817563" lvl="1" indent="0" eaLnBrk="1" hangingPunct="1">
              <a:buClr>
                <a:schemeClr val="accent1"/>
              </a:buClr>
              <a:defRPr/>
            </a:pPr>
            <a:endParaRPr lang="es-ES" dirty="0"/>
          </a:p>
        </p:txBody>
      </p:sp>
      <p:sp>
        <p:nvSpPr>
          <p:cNvPr id="6" name="Title 8"/>
          <p:cNvSpPr>
            <a:spLocks noGrp="1"/>
          </p:cNvSpPr>
          <p:nvPr>
            <p:ph type="title"/>
          </p:nvPr>
        </p:nvSpPr>
        <p:spPr bwMode="gray">
          <a:xfrm>
            <a:off x="891705" y="-1"/>
            <a:ext cx="10247350" cy="914400"/>
          </a:xfrm>
        </p:spPr>
        <p:txBody>
          <a:bodyPr anchor="ctr"/>
          <a:lstStyle/>
          <a:p>
            <a:r>
              <a:rPr lang="en-US" sz="4000" dirty="0">
                <a:latin typeface="Arial" panose="020B0604020202020204" pitchFamily="34" charset="0"/>
                <a:cs typeface="Arial" panose="020B0604020202020204" pitchFamily="34" charset="0"/>
              </a:rPr>
              <a:t>I read the news today.. oh boy!</a:t>
            </a:r>
          </a:p>
        </p:txBody>
      </p:sp>
      <p:pic>
        <p:nvPicPr>
          <p:cNvPr id="11" name="Picture 10"/>
          <p:cNvPicPr>
            <a:picLocks noChangeAspect="1"/>
          </p:cNvPicPr>
          <p:nvPr/>
        </p:nvPicPr>
        <p:blipFill rotWithShape="1">
          <a:blip r:embed="rId3"/>
          <a:srcRect l="378" t="-951" r="45550" b="3598"/>
          <a:stretch/>
        </p:blipFill>
        <p:spPr>
          <a:xfrm>
            <a:off x="891705" y="792163"/>
            <a:ext cx="6092569" cy="4563389"/>
          </a:xfrm>
          <a:prstGeom prst="rect">
            <a:avLst/>
          </a:prstGeom>
        </p:spPr>
      </p:pic>
      <p:pic>
        <p:nvPicPr>
          <p:cNvPr id="10" name="Picture 9"/>
          <p:cNvPicPr>
            <a:picLocks noChangeAspect="1"/>
          </p:cNvPicPr>
          <p:nvPr/>
        </p:nvPicPr>
        <p:blipFill rotWithShape="1">
          <a:blip r:embed="rId3"/>
          <a:srcRect l="55123" t="26675" r="661" b="16818"/>
          <a:stretch/>
        </p:blipFill>
        <p:spPr>
          <a:xfrm>
            <a:off x="6121996" y="2908953"/>
            <a:ext cx="5678234" cy="3018808"/>
          </a:xfrm>
          <a:prstGeom prst="rect">
            <a:avLst/>
          </a:prstGeom>
        </p:spPr>
      </p:pic>
      <p:sp>
        <p:nvSpPr>
          <p:cNvPr id="3" name="Rectangle 2"/>
          <p:cNvSpPr/>
          <p:nvPr/>
        </p:nvSpPr>
        <p:spPr>
          <a:xfrm>
            <a:off x="891705" y="6457198"/>
            <a:ext cx="1178528" cy="246221"/>
          </a:xfrm>
          <a:prstGeom prst="rect">
            <a:avLst/>
          </a:prstGeom>
        </p:spPr>
        <p:txBody>
          <a:bodyPr wrap="none">
            <a:spAutoFit/>
          </a:bodyPr>
          <a:lstStyle/>
          <a:p>
            <a:r>
              <a:rPr lang="en-US" sz="1000" dirty="0" err="1">
                <a:latin typeface="Arial" panose="020B0604020202020204" pitchFamily="34" charset="0"/>
                <a:cs typeface="Arial" panose="020B0604020202020204" pitchFamily="34" charset="0"/>
              </a:rPr>
              <a:t>Moodys</a:t>
            </a:r>
            <a:r>
              <a:rPr lang="en-US" sz="1000" dirty="0">
                <a:latin typeface="Arial" panose="020B0604020202020204" pitchFamily="34" charset="0"/>
                <a:cs typeface="Arial" panose="020B0604020202020204" pitchFamily="34" charset="0"/>
              </a:rPr>
              <a:t> Analytics</a:t>
            </a:r>
          </a:p>
        </p:txBody>
      </p:sp>
    </p:spTree>
    <p:extLst>
      <p:ext uri="{BB962C8B-B14F-4D97-AF65-F5344CB8AC3E}">
        <p14:creationId xmlns:p14="http://schemas.microsoft.com/office/powerpoint/2010/main" val="11604838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3664" y="666008"/>
            <a:ext cx="9184673" cy="5525985"/>
          </a:xfrm>
          <a:prstGeom prst="rect">
            <a:avLst/>
          </a:prstGeom>
        </p:spPr>
      </p:pic>
      <p:sp>
        <p:nvSpPr>
          <p:cNvPr id="4" name="Rectangle 1357"/>
          <p:cNvSpPr>
            <a:spLocks/>
          </p:cNvSpPr>
          <p:nvPr/>
        </p:nvSpPr>
        <p:spPr bwMode="auto">
          <a:xfrm>
            <a:off x="624418" y="0"/>
            <a:ext cx="11423649" cy="792163"/>
          </a:xfrm>
          <a:prstGeom prst="rect">
            <a:avLst/>
          </a:prstGeom>
          <a:noFill/>
          <a:ln w="9525">
            <a:noFill/>
            <a:miter lim="800000"/>
            <a:headEnd/>
            <a:tailEnd/>
          </a:ln>
        </p:spPr>
        <p:txBody>
          <a:bodyPr lIns="54000" tIns="10800" rIns="54000" bIns="10800" anchor="ctr"/>
          <a:lstStyle/>
          <a:p>
            <a:pPr algn="ctr" eaLnBrk="0" hangingPunct="0">
              <a:defRPr/>
            </a:pPr>
            <a:endParaRPr lang="es-ES" sz="2400" b="1" dirty="0">
              <a:solidFill>
                <a:schemeClr val="accent2">
                  <a:lumMod val="75000"/>
                </a:schemeClr>
              </a:solidFill>
              <a:effectLst>
                <a:outerShdw blurRad="38100" dist="38100" dir="2700000" algn="tl">
                  <a:srgbClr val="C0C0C0"/>
                </a:outerShdw>
              </a:effectLst>
              <a:ea typeface="ＭＳ Ｐゴシック" pitchFamily="34" charset="-128"/>
            </a:endParaRPr>
          </a:p>
        </p:txBody>
      </p:sp>
      <p:sp>
        <p:nvSpPr>
          <p:cNvPr id="30724" name="19 CuadroTexto"/>
          <p:cNvSpPr txBox="1">
            <a:spLocks noChangeArrowheads="1"/>
          </p:cNvSpPr>
          <p:nvPr/>
        </p:nvSpPr>
        <p:spPr bwMode="auto">
          <a:xfrm>
            <a:off x="230530" y="135630"/>
            <a:ext cx="115697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03263" indent="-342900" eaLnBrk="0" hangingPunct="0">
              <a:defRPr>
                <a:solidFill>
                  <a:schemeClr val="tx1"/>
                </a:solidFill>
                <a:latin typeface="Arial" charset="0"/>
                <a:ea typeface="MS PGothic" pitchFamily="34" charset="-128"/>
              </a:defRPr>
            </a:lvl1pPr>
            <a:lvl2pPr marL="1160463" indent="-34290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Clr>
                <a:schemeClr val="accent1"/>
              </a:buClr>
              <a:buFont typeface="Arial" charset="0"/>
              <a:buChar char="•"/>
              <a:defRPr/>
            </a:pPr>
            <a:endParaRPr lang="en-US" sz="2000" b="1" dirty="0"/>
          </a:p>
          <a:p>
            <a:pPr eaLnBrk="1" hangingPunct="1">
              <a:buClr>
                <a:schemeClr val="accent1"/>
              </a:buClr>
              <a:buFont typeface="Arial" charset="0"/>
              <a:buChar char="•"/>
              <a:defRPr/>
            </a:pPr>
            <a:endParaRPr lang="pt-BR" sz="2000" dirty="0"/>
          </a:p>
          <a:p>
            <a:pPr marL="817563" lvl="1" indent="0" eaLnBrk="1" hangingPunct="1">
              <a:buClr>
                <a:schemeClr val="accent1"/>
              </a:buClr>
              <a:defRPr/>
            </a:pPr>
            <a:endParaRPr lang="es-ES" dirty="0"/>
          </a:p>
        </p:txBody>
      </p:sp>
      <p:sp>
        <p:nvSpPr>
          <p:cNvPr id="6" name="Title 8"/>
          <p:cNvSpPr>
            <a:spLocks noGrp="1"/>
          </p:cNvSpPr>
          <p:nvPr>
            <p:ph type="title"/>
          </p:nvPr>
        </p:nvSpPr>
        <p:spPr bwMode="gray">
          <a:xfrm>
            <a:off x="891705" y="-1"/>
            <a:ext cx="10247350" cy="914400"/>
          </a:xfrm>
        </p:spPr>
        <p:txBody>
          <a:bodyPr anchor="ctr"/>
          <a:lstStyle/>
          <a:p>
            <a:r>
              <a:rPr lang="en-US" sz="4000" dirty="0">
                <a:latin typeface="Arial" panose="020B0604020202020204" pitchFamily="34" charset="0"/>
                <a:cs typeface="Arial" panose="020B0604020202020204" pitchFamily="34" charset="0"/>
              </a:rPr>
              <a:t>What is IFRS 17</a:t>
            </a:r>
          </a:p>
        </p:txBody>
      </p:sp>
      <p:sp>
        <p:nvSpPr>
          <p:cNvPr id="7" name="TextBox 6"/>
          <p:cNvSpPr txBox="1"/>
          <p:nvPr/>
        </p:nvSpPr>
        <p:spPr>
          <a:xfrm>
            <a:off x="961373" y="6611779"/>
            <a:ext cx="210025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PWC IFRS17 Insurance contracts</a:t>
            </a:r>
          </a:p>
        </p:txBody>
      </p:sp>
    </p:spTree>
    <p:extLst>
      <p:ext uri="{BB962C8B-B14F-4D97-AF65-F5344CB8AC3E}">
        <p14:creationId xmlns:p14="http://schemas.microsoft.com/office/powerpoint/2010/main" val="13037281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57"/>
          <p:cNvSpPr>
            <a:spLocks/>
          </p:cNvSpPr>
          <p:nvPr/>
        </p:nvSpPr>
        <p:spPr bwMode="auto">
          <a:xfrm>
            <a:off x="624418" y="0"/>
            <a:ext cx="11423649" cy="792163"/>
          </a:xfrm>
          <a:prstGeom prst="rect">
            <a:avLst/>
          </a:prstGeom>
          <a:noFill/>
          <a:ln w="9525">
            <a:noFill/>
            <a:miter lim="800000"/>
            <a:headEnd/>
            <a:tailEnd/>
          </a:ln>
        </p:spPr>
        <p:txBody>
          <a:bodyPr lIns="54000" tIns="10800" rIns="54000" bIns="10800" anchor="ctr"/>
          <a:lstStyle/>
          <a:p>
            <a:pPr algn="ctr" eaLnBrk="0" hangingPunct="0">
              <a:defRPr/>
            </a:pPr>
            <a:endParaRPr lang="es-ES" sz="2400" b="1" dirty="0">
              <a:solidFill>
                <a:schemeClr val="accent2">
                  <a:lumMod val="75000"/>
                </a:schemeClr>
              </a:solidFill>
              <a:effectLst>
                <a:outerShdw blurRad="38100" dist="38100" dir="2700000" algn="tl">
                  <a:srgbClr val="C0C0C0"/>
                </a:outerShdw>
              </a:effectLst>
              <a:ea typeface="ＭＳ Ｐゴシック" pitchFamily="34" charset="-128"/>
            </a:endParaRPr>
          </a:p>
        </p:txBody>
      </p:sp>
      <p:sp>
        <p:nvSpPr>
          <p:cNvPr id="30724" name="19 CuadroTexto"/>
          <p:cNvSpPr txBox="1">
            <a:spLocks noChangeArrowheads="1"/>
          </p:cNvSpPr>
          <p:nvPr/>
        </p:nvSpPr>
        <p:spPr bwMode="auto">
          <a:xfrm>
            <a:off x="230530" y="135630"/>
            <a:ext cx="115697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03263" indent="-342900" eaLnBrk="0" hangingPunct="0">
              <a:defRPr>
                <a:solidFill>
                  <a:schemeClr val="tx1"/>
                </a:solidFill>
                <a:latin typeface="Arial" charset="0"/>
                <a:ea typeface="MS PGothic" pitchFamily="34" charset="-128"/>
              </a:defRPr>
            </a:lvl1pPr>
            <a:lvl2pPr marL="1160463" indent="-34290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Clr>
                <a:schemeClr val="accent1"/>
              </a:buClr>
              <a:buFont typeface="Arial" charset="0"/>
              <a:buChar char="•"/>
              <a:defRPr/>
            </a:pPr>
            <a:endParaRPr lang="en-US" sz="2000" b="1" dirty="0"/>
          </a:p>
          <a:p>
            <a:pPr eaLnBrk="1" hangingPunct="1">
              <a:buClr>
                <a:schemeClr val="accent1"/>
              </a:buClr>
              <a:buFont typeface="Arial" charset="0"/>
              <a:buChar char="•"/>
              <a:defRPr/>
            </a:pPr>
            <a:endParaRPr lang="pt-BR" sz="2000" dirty="0"/>
          </a:p>
          <a:p>
            <a:pPr marL="817563" lvl="1" indent="0" eaLnBrk="1" hangingPunct="1">
              <a:buClr>
                <a:schemeClr val="accent1"/>
              </a:buClr>
              <a:defRPr/>
            </a:pPr>
            <a:endParaRPr lang="es-ES" dirty="0"/>
          </a:p>
        </p:txBody>
      </p:sp>
      <p:sp>
        <p:nvSpPr>
          <p:cNvPr id="6" name="Title 8"/>
          <p:cNvSpPr>
            <a:spLocks noGrp="1"/>
          </p:cNvSpPr>
          <p:nvPr>
            <p:ph type="title"/>
          </p:nvPr>
        </p:nvSpPr>
        <p:spPr bwMode="gray">
          <a:xfrm>
            <a:off x="891705" y="-1"/>
            <a:ext cx="10247350" cy="914400"/>
          </a:xfrm>
        </p:spPr>
        <p:txBody>
          <a:bodyPr anchor="ctr"/>
          <a:lstStyle/>
          <a:p>
            <a:r>
              <a:rPr lang="en-US" sz="4000" dirty="0">
                <a:latin typeface="Arial" panose="020B0604020202020204" pitchFamily="34" charset="0"/>
                <a:cs typeface="Arial" panose="020B0604020202020204" pitchFamily="34" charset="0"/>
              </a:rPr>
              <a:t>On your marks, get set.. </a:t>
            </a:r>
            <a:r>
              <a:rPr lang="en-US" sz="4000" dirty="0" smtClean="0">
                <a:latin typeface="Arial" panose="020B0604020202020204" pitchFamily="34" charset="0"/>
                <a:cs typeface="Arial" panose="020B0604020202020204" pitchFamily="34" charset="0"/>
              </a:rPr>
              <a:t>Goooooo</a:t>
            </a:r>
            <a:r>
              <a:rPr lang="en-US" sz="4000" dirty="0">
                <a:latin typeface="Arial" panose="020B0604020202020204" pitchFamily="34" charset="0"/>
                <a:cs typeface="Arial" panose="020B0604020202020204" pitchFamily="34" charset="0"/>
              </a:rPr>
              <a:t>! </a:t>
            </a:r>
          </a:p>
        </p:txBody>
      </p:sp>
      <p:sp>
        <p:nvSpPr>
          <p:cNvPr id="7" name="TextBox 6"/>
          <p:cNvSpPr txBox="1"/>
          <p:nvPr/>
        </p:nvSpPr>
        <p:spPr>
          <a:xfrm>
            <a:off x="891705" y="6431906"/>
            <a:ext cx="1178528"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Moodys</a:t>
            </a:r>
            <a:r>
              <a:rPr lang="en-US" sz="1000" dirty="0">
                <a:latin typeface="Arial" panose="020B0604020202020204" pitchFamily="34" charset="0"/>
                <a:cs typeface="Arial" panose="020B0604020202020204" pitchFamily="34" charset="0"/>
              </a:rPr>
              <a:t> Analytics</a:t>
            </a:r>
          </a:p>
        </p:txBody>
      </p:sp>
      <p:pic>
        <p:nvPicPr>
          <p:cNvPr id="8" name="Picture 7"/>
          <p:cNvPicPr>
            <a:picLocks noChangeAspect="1"/>
          </p:cNvPicPr>
          <p:nvPr/>
        </p:nvPicPr>
        <p:blipFill>
          <a:blip r:embed="rId3"/>
          <a:stretch>
            <a:fillRect/>
          </a:stretch>
        </p:blipFill>
        <p:spPr>
          <a:xfrm>
            <a:off x="828040" y="875840"/>
            <a:ext cx="10535920" cy="5106321"/>
          </a:xfrm>
          <a:prstGeom prst="rect">
            <a:avLst/>
          </a:prstGeom>
        </p:spPr>
      </p:pic>
    </p:spTree>
    <p:extLst>
      <p:ext uri="{BB962C8B-B14F-4D97-AF65-F5344CB8AC3E}">
        <p14:creationId xmlns:p14="http://schemas.microsoft.com/office/powerpoint/2010/main" val="22065044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19" y="1"/>
            <a:ext cx="9493001" cy="914400"/>
          </a:xfrm>
        </p:spPr>
        <p:txBody>
          <a:bodyPr anchor="ctr"/>
          <a:lstStyle/>
          <a:p>
            <a:r>
              <a:rPr lang="en-US" sz="4000" dirty="0">
                <a:latin typeface="Arial" panose="020B0604020202020204" pitchFamily="34" charset="0"/>
                <a:cs typeface="Arial" panose="020B0604020202020204" pitchFamily="34" charset="0"/>
              </a:rPr>
              <a:t>What are the objectives of IFRS17?</a:t>
            </a:r>
          </a:p>
        </p:txBody>
      </p:sp>
      <p:sp>
        <p:nvSpPr>
          <p:cNvPr id="9" name="Content Placeholder 2"/>
          <p:cNvSpPr>
            <a:spLocks noGrp="1"/>
          </p:cNvSpPr>
          <p:nvPr>
            <p:ph idx="1"/>
          </p:nvPr>
        </p:nvSpPr>
        <p:spPr>
          <a:xfrm>
            <a:off x="538689" y="1055015"/>
            <a:ext cx="11114623" cy="4747971"/>
          </a:xfrm>
        </p:spPr>
        <p:txBody>
          <a:bodyPr numCol="1">
            <a:noAutofit/>
          </a:bodyPr>
          <a:lstStyle/>
          <a:p>
            <a:pPr>
              <a:lnSpc>
                <a:spcPct val="100000"/>
              </a:lnSpc>
            </a:pPr>
            <a:r>
              <a:rPr lang="en-US" sz="2000" dirty="0"/>
              <a:t>To ensure that an entity provides relevant information that faithfully represents rights and obligations from insurance contracts it issues</a:t>
            </a:r>
          </a:p>
          <a:p>
            <a:pPr>
              <a:lnSpc>
                <a:spcPct val="100000"/>
              </a:lnSpc>
            </a:pPr>
            <a:r>
              <a:rPr lang="en-US" sz="2000" dirty="0"/>
              <a:t>To eliminate inconsistencies and weaknesses in existing accounting practices </a:t>
            </a:r>
          </a:p>
          <a:p>
            <a:pPr>
              <a:lnSpc>
                <a:spcPct val="100000"/>
              </a:lnSpc>
            </a:pPr>
            <a:r>
              <a:rPr lang="en-US" sz="2000" dirty="0"/>
              <a:t>Provide a single principle based framework to account for all types of insurance contracts including reinsurance contracts</a:t>
            </a:r>
          </a:p>
          <a:p>
            <a:pPr>
              <a:lnSpc>
                <a:spcPct val="100000"/>
              </a:lnSpc>
            </a:pPr>
            <a:r>
              <a:rPr lang="en-US" sz="2000" dirty="0"/>
              <a:t>To enhance global comparability between insurers</a:t>
            </a:r>
          </a:p>
          <a:p>
            <a:pPr>
              <a:lnSpc>
                <a:spcPct val="100000"/>
              </a:lnSpc>
            </a:pPr>
            <a:r>
              <a:rPr lang="en-US" sz="2000" dirty="0"/>
              <a:t>To enhance comparability with other industries</a:t>
            </a:r>
          </a:p>
          <a:p>
            <a:pPr>
              <a:lnSpc>
                <a:spcPct val="100000"/>
              </a:lnSpc>
            </a:pPr>
            <a:r>
              <a:rPr lang="en-US" sz="2000" dirty="0"/>
              <a:t>Transparency and understandability</a:t>
            </a:r>
          </a:p>
          <a:p>
            <a:pPr>
              <a:lnSpc>
                <a:spcPct val="100000"/>
              </a:lnSpc>
            </a:pPr>
            <a:endParaRPr lang="en-US" sz="2000" dirty="0"/>
          </a:p>
          <a:p>
            <a:pPr>
              <a:lnSpc>
                <a:spcPct val="100000"/>
              </a:lnSpc>
            </a:pPr>
            <a:endParaRPr lang="en-US" sz="2000" dirty="0">
              <a:solidFill>
                <a:sysClr val="windowText" lastClr="000000"/>
              </a:solidFill>
              <a:latin typeface="+mj-lt"/>
            </a:endParaRPr>
          </a:p>
        </p:txBody>
      </p:sp>
    </p:spTree>
    <p:extLst>
      <p:ext uri="{BB962C8B-B14F-4D97-AF65-F5344CB8AC3E}">
        <p14:creationId xmlns:p14="http://schemas.microsoft.com/office/powerpoint/2010/main" val="25160507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19" y="1"/>
            <a:ext cx="9493001" cy="914400"/>
          </a:xfrm>
        </p:spPr>
        <p:txBody>
          <a:bodyPr anchor="ctr"/>
          <a:lstStyle/>
          <a:p>
            <a:r>
              <a:rPr lang="en-US" sz="4000" dirty="0">
                <a:latin typeface="Arial" panose="020B0604020202020204" pitchFamily="34" charset="0"/>
                <a:cs typeface="Arial" panose="020B0604020202020204" pitchFamily="34" charset="0"/>
              </a:rPr>
              <a:t>Who has adopted IFRS17?</a:t>
            </a:r>
          </a:p>
        </p:txBody>
      </p:sp>
      <p:sp>
        <p:nvSpPr>
          <p:cNvPr id="9" name="Content Placeholder 2"/>
          <p:cNvSpPr>
            <a:spLocks noGrp="1"/>
          </p:cNvSpPr>
          <p:nvPr>
            <p:ph idx="1"/>
          </p:nvPr>
        </p:nvSpPr>
        <p:spPr>
          <a:xfrm>
            <a:off x="685406" y="1173858"/>
            <a:ext cx="10821189" cy="4510284"/>
          </a:xfrm>
        </p:spPr>
        <p:txBody>
          <a:bodyPr numCol="1">
            <a:noAutofit/>
          </a:bodyPr>
          <a:lstStyle/>
          <a:p>
            <a:pPr>
              <a:lnSpc>
                <a:spcPct val="100000"/>
              </a:lnSpc>
            </a:pPr>
            <a:r>
              <a:rPr lang="en-US" sz="2000" dirty="0"/>
              <a:t>According to the IASB, at present there are 166 countries substantially on IFRS,                 22 countries who are not. </a:t>
            </a:r>
          </a:p>
          <a:p>
            <a:pPr>
              <a:lnSpc>
                <a:spcPct val="100000"/>
              </a:lnSpc>
            </a:pPr>
            <a:r>
              <a:rPr lang="en-US" sz="2000" dirty="0"/>
              <a:t>Fifteen of the G20 jurisdictions have adopted IFRS Standards for all or most publicly traded companies and also permit IFRS Standards for all or most non-publicly traded companies. </a:t>
            </a:r>
          </a:p>
          <a:p>
            <a:pPr>
              <a:lnSpc>
                <a:spcPct val="100000"/>
              </a:lnSpc>
            </a:pPr>
            <a:r>
              <a:rPr lang="en-US" sz="2000" dirty="0"/>
              <a:t>Of the five who have not adopted, China, India and Indonesia have adopted national standards that are substantially in line with IFRS Standards but have not announced a timetable for full adoption. </a:t>
            </a:r>
          </a:p>
          <a:p>
            <a:pPr>
              <a:lnSpc>
                <a:spcPct val="100000"/>
              </a:lnSpc>
            </a:pPr>
            <a:r>
              <a:rPr lang="en-US" sz="2000" dirty="0"/>
              <a:t>Japan permits IFRS Standards on a voluntary basis for domestic companies. </a:t>
            </a:r>
          </a:p>
          <a:p>
            <a:pPr>
              <a:lnSpc>
                <a:spcPct val="100000"/>
              </a:lnSpc>
            </a:pPr>
            <a:r>
              <a:rPr lang="en-US" sz="2000" dirty="0"/>
              <a:t>The United States does not permit domestic securities issuers to use IFRS Standards but it does permit foreign securities issuers to use IFRS Standards</a:t>
            </a:r>
          </a:p>
          <a:p>
            <a:pPr>
              <a:lnSpc>
                <a:spcPct val="100000"/>
              </a:lnSpc>
            </a:pPr>
            <a:endParaRPr lang="en-US" sz="2000" dirty="0">
              <a:solidFill>
                <a:sysClr val="windowText" lastClr="000000"/>
              </a:solidFill>
              <a:latin typeface="+mj-lt"/>
            </a:endParaRPr>
          </a:p>
        </p:txBody>
      </p:sp>
      <p:pic>
        <p:nvPicPr>
          <p:cNvPr id="3" name="Picture 2"/>
          <p:cNvPicPr>
            <a:picLocks noChangeAspect="1"/>
          </p:cNvPicPr>
          <p:nvPr/>
        </p:nvPicPr>
        <p:blipFill>
          <a:blip r:embed="rId2"/>
          <a:stretch>
            <a:fillRect/>
          </a:stretch>
        </p:blipFill>
        <p:spPr>
          <a:xfrm>
            <a:off x="10156190" y="0"/>
            <a:ext cx="2035810" cy="1921805"/>
          </a:xfrm>
          <a:prstGeom prst="rect">
            <a:avLst/>
          </a:prstGeom>
        </p:spPr>
      </p:pic>
    </p:spTree>
    <p:extLst>
      <p:ext uri="{BB962C8B-B14F-4D97-AF65-F5344CB8AC3E}">
        <p14:creationId xmlns:p14="http://schemas.microsoft.com/office/powerpoint/2010/main" val="40137477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6355" y="1300526"/>
            <a:ext cx="5048250" cy="5029200"/>
          </a:xfrm>
          <a:prstGeom prst="rect">
            <a:avLst/>
          </a:prstGeom>
        </p:spPr>
      </p:pic>
      <p:sp>
        <p:nvSpPr>
          <p:cNvPr id="3" name="Title 2"/>
          <p:cNvSpPr>
            <a:spLocks noGrp="1"/>
          </p:cNvSpPr>
          <p:nvPr>
            <p:ph type="title"/>
          </p:nvPr>
        </p:nvSpPr>
        <p:spPr>
          <a:xfrm>
            <a:off x="891704" y="386126"/>
            <a:ext cx="11137735" cy="914400"/>
          </a:xfrm>
        </p:spPr>
        <p:txBody>
          <a:bodyPr/>
          <a:lstStyle/>
          <a:p>
            <a:r>
              <a:rPr lang="en-US" sz="4000" dirty="0">
                <a:latin typeface="Arial" panose="020B0604020202020204" pitchFamily="34" charset="0"/>
                <a:cs typeface="Arial" panose="020B0604020202020204" pitchFamily="34" charset="0"/>
              </a:rPr>
              <a:t>What might a CEO ask a IFRS17 manager in the elevator?</a:t>
            </a:r>
          </a:p>
        </p:txBody>
      </p:sp>
      <p:sp>
        <p:nvSpPr>
          <p:cNvPr id="4" name="TextBox 3"/>
          <p:cNvSpPr txBox="1"/>
          <p:nvPr/>
        </p:nvSpPr>
        <p:spPr>
          <a:xfrm>
            <a:off x="6554863" y="2690336"/>
            <a:ext cx="5474576" cy="1477328"/>
          </a:xfrm>
          <a:prstGeom prst="rect">
            <a:avLst/>
          </a:prstGeom>
          <a:noFill/>
        </p:spPr>
        <p:txBody>
          <a:bodyPr wrap="none" rtlCol="0">
            <a:spAutoFit/>
          </a:bodyPr>
          <a:lstStyle/>
          <a:p>
            <a:pPr marL="285750" indent="-285750">
              <a:buFont typeface="Arial" panose="020B0604020202020204" pitchFamily="34" charset="0"/>
              <a:buChar char="•"/>
            </a:pPr>
            <a:r>
              <a:rPr lang="en-US" b="1" dirty="0"/>
              <a:t>Where are our competitors in their roll outs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Where are companies spending their budgets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What`s keeping you up at night?</a:t>
            </a:r>
          </a:p>
        </p:txBody>
      </p:sp>
    </p:spTree>
    <p:extLst>
      <p:ext uri="{BB962C8B-B14F-4D97-AF65-F5344CB8AC3E}">
        <p14:creationId xmlns:p14="http://schemas.microsoft.com/office/powerpoint/2010/main" val="347433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57"/>
          <p:cNvSpPr>
            <a:spLocks/>
          </p:cNvSpPr>
          <p:nvPr/>
        </p:nvSpPr>
        <p:spPr bwMode="auto">
          <a:xfrm>
            <a:off x="624418" y="0"/>
            <a:ext cx="11423649" cy="792163"/>
          </a:xfrm>
          <a:prstGeom prst="rect">
            <a:avLst/>
          </a:prstGeom>
          <a:noFill/>
          <a:ln w="9525">
            <a:noFill/>
            <a:miter lim="800000"/>
            <a:headEnd/>
            <a:tailEnd/>
          </a:ln>
        </p:spPr>
        <p:txBody>
          <a:bodyPr lIns="54000" tIns="10800" rIns="54000" bIns="10800" anchor="ctr"/>
          <a:lstStyle/>
          <a:p>
            <a:pPr algn="ctr" eaLnBrk="0" hangingPunct="0">
              <a:defRPr/>
            </a:pPr>
            <a:endParaRPr lang="es-ES" sz="2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p:txBody>
      </p:sp>
      <p:sp>
        <p:nvSpPr>
          <p:cNvPr id="30724" name="19 CuadroTexto"/>
          <p:cNvSpPr txBox="1">
            <a:spLocks noChangeArrowheads="1"/>
          </p:cNvSpPr>
          <p:nvPr/>
        </p:nvSpPr>
        <p:spPr bwMode="auto">
          <a:xfrm>
            <a:off x="230530" y="135630"/>
            <a:ext cx="115697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03263" indent="-342900" eaLnBrk="0" hangingPunct="0">
              <a:defRPr>
                <a:solidFill>
                  <a:schemeClr val="tx1"/>
                </a:solidFill>
                <a:latin typeface="Arial" charset="0"/>
                <a:ea typeface="MS PGothic" pitchFamily="34" charset="-128"/>
              </a:defRPr>
            </a:lvl1pPr>
            <a:lvl2pPr marL="1160463" indent="-34290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Clr>
                <a:schemeClr val="accent1"/>
              </a:buClr>
              <a:buFont typeface="Arial" charset="0"/>
              <a:buChar char="•"/>
              <a:defRPr/>
            </a:pPr>
            <a:endParaRPr lang="en-US" sz="2000" b="1" dirty="0"/>
          </a:p>
          <a:p>
            <a:pPr eaLnBrk="1" hangingPunct="1">
              <a:buClr>
                <a:schemeClr val="accent1"/>
              </a:buClr>
              <a:buFont typeface="Arial" charset="0"/>
              <a:buChar char="•"/>
              <a:defRPr/>
            </a:pPr>
            <a:endParaRPr lang="pt-BR" sz="2000" dirty="0"/>
          </a:p>
          <a:p>
            <a:pPr marL="817563" lvl="1" indent="0" eaLnBrk="1" hangingPunct="1">
              <a:buClr>
                <a:schemeClr val="accent1"/>
              </a:buClr>
              <a:defRPr/>
            </a:pPr>
            <a:endParaRPr lang="es-ES" dirty="0"/>
          </a:p>
        </p:txBody>
      </p:sp>
      <p:pic>
        <p:nvPicPr>
          <p:cNvPr id="3" name="Picture 2"/>
          <p:cNvPicPr>
            <a:picLocks noChangeAspect="1"/>
          </p:cNvPicPr>
          <p:nvPr/>
        </p:nvPicPr>
        <p:blipFill>
          <a:blip r:embed="rId3"/>
          <a:stretch>
            <a:fillRect/>
          </a:stretch>
        </p:blipFill>
        <p:spPr>
          <a:xfrm>
            <a:off x="638855" y="639879"/>
            <a:ext cx="10914291" cy="5578242"/>
          </a:xfrm>
          <a:prstGeom prst="rect">
            <a:avLst/>
          </a:prstGeom>
        </p:spPr>
      </p:pic>
    </p:spTree>
    <p:extLst>
      <p:ext uri="{BB962C8B-B14F-4D97-AF65-F5344CB8AC3E}">
        <p14:creationId xmlns:p14="http://schemas.microsoft.com/office/powerpoint/2010/main" val="19993441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9992" y="1539950"/>
            <a:ext cx="8792017" cy="3778100"/>
            <a:chOff x="2015319" y="1759639"/>
            <a:chExt cx="8792017" cy="3778100"/>
          </a:xfrm>
        </p:grpSpPr>
        <p:sp>
          <p:nvSpPr>
            <p:cNvPr id="10" name="TextBox 9"/>
            <p:cNvSpPr txBox="1"/>
            <p:nvPr/>
          </p:nvSpPr>
          <p:spPr>
            <a:xfrm>
              <a:off x="2015320" y="1759639"/>
              <a:ext cx="7424771" cy="769441"/>
            </a:xfrm>
            <a:prstGeom prst="rect">
              <a:avLst/>
            </a:prstGeom>
            <a:noFill/>
          </p:spPr>
          <p:txBody>
            <a:bodyPr wrap="square" rtlCol="0">
              <a:spAutoFit/>
            </a:bodyPr>
            <a:lstStyle/>
            <a:p>
              <a:r>
                <a:rPr lang="en-US" sz="4400" dirty="0">
                  <a:solidFill>
                    <a:srgbClr val="024D7C"/>
                  </a:solidFill>
                  <a:latin typeface="Arial" panose="020B0604020202020204" pitchFamily="34" charset="0"/>
                  <a:cs typeface="Arial" panose="020B0604020202020204" pitchFamily="34" charset="0"/>
                </a:rPr>
                <a:t>Over</a:t>
              </a:r>
              <a:r>
                <a:rPr lang="en-US" sz="4400" b="1" dirty="0">
                  <a:solidFill>
                    <a:srgbClr val="024D7C"/>
                  </a:solidFill>
                  <a:latin typeface="Arial" panose="020B0604020202020204" pitchFamily="34" charset="0"/>
                  <a:cs typeface="Arial" panose="020B0604020202020204" pitchFamily="34" charset="0"/>
                </a:rPr>
                <a:t> 31,811 </a:t>
              </a:r>
              <a:r>
                <a:rPr lang="en-US" sz="3200" dirty="0">
                  <a:solidFill>
                    <a:srgbClr val="024D7C"/>
                  </a:solidFill>
                  <a:latin typeface="Arial" panose="020B0604020202020204" pitchFamily="34" charset="0"/>
                  <a:cs typeface="Arial" panose="020B0604020202020204" pitchFamily="34" charset="0"/>
                </a:rPr>
                <a:t>Members worldwide</a:t>
              </a:r>
            </a:p>
          </p:txBody>
        </p:sp>
        <p:sp>
          <p:nvSpPr>
            <p:cNvPr id="11" name="TextBox 10"/>
            <p:cNvSpPr txBox="1"/>
            <p:nvPr/>
          </p:nvSpPr>
          <p:spPr>
            <a:xfrm>
              <a:off x="6113417" y="2659933"/>
              <a:ext cx="4249783" cy="769441"/>
            </a:xfrm>
            <a:prstGeom prst="rect">
              <a:avLst/>
            </a:prstGeom>
            <a:noFill/>
          </p:spPr>
          <p:txBody>
            <a:bodyPr wrap="square" rtlCol="0">
              <a:spAutoFit/>
            </a:bodyPr>
            <a:lstStyle/>
            <a:p>
              <a:r>
                <a:rPr lang="en-US" sz="4400" b="1" dirty="0" smtClean="0">
                  <a:solidFill>
                    <a:srgbClr val="024D7C"/>
                  </a:solidFill>
                </a:rPr>
                <a:t>44,282</a:t>
              </a:r>
              <a:r>
                <a:rPr lang="en-US" sz="4400" dirty="0" smtClean="0">
                  <a:solidFill>
                    <a:srgbClr val="024D7C"/>
                  </a:solidFill>
                </a:rPr>
                <a:t>+</a:t>
              </a:r>
              <a:r>
                <a:rPr lang="en-US" sz="4400" b="1" dirty="0" smtClean="0">
                  <a:solidFill>
                    <a:srgbClr val="024D7C"/>
                  </a:solidFill>
                </a:rPr>
                <a:t> </a:t>
              </a:r>
              <a:r>
                <a:rPr lang="en-US" sz="3200" dirty="0" smtClean="0">
                  <a:solidFill>
                    <a:srgbClr val="024D7C"/>
                  </a:solidFill>
                  <a:latin typeface="Arial" panose="020B0604020202020204" pitchFamily="34" charset="0"/>
                  <a:cs typeface="Arial" panose="020B0604020202020204" pitchFamily="34" charset="0"/>
                </a:rPr>
                <a:t>Candidates</a:t>
              </a:r>
              <a:endParaRPr lang="en-US" sz="3200" dirty="0">
                <a:solidFill>
                  <a:srgbClr val="024D7C"/>
                </a:solidFill>
                <a:latin typeface="Arial" panose="020B0604020202020204" pitchFamily="34" charset="0"/>
                <a:cs typeface="Arial" panose="020B0604020202020204" pitchFamily="34" charset="0"/>
              </a:endParaRPr>
            </a:p>
          </p:txBody>
        </p:sp>
        <p:sp>
          <p:nvSpPr>
            <p:cNvPr id="12" name="TextBox 11"/>
            <p:cNvSpPr txBox="1"/>
            <p:nvPr/>
          </p:nvSpPr>
          <p:spPr>
            <a:xfrm>
              <a:off x="2015319" y="4460521"/>
              <a:ext cx="8792017" cy="1077218"/>
            </a:xfrm>
            <a:prstGeom prst="rect">
              <a:avLst/>
            </a:prstGeom>
            <a:noFill/>
          </p:spPr>
          <p:txBody>
            <a:bodyPr wrap="square" rtlCol="0">
              <a:spAutoFit/>
            </a:bodyPr>
            <a:lstStyle/>
            <a:p>
              <a:r>
                <a:rPr lang="en-US" sz="3200" dirty="0">
                  <a:solidFill>
                    <a:srgbClr val="024D7C"/>
                  </a:solidFill>
                  <a:latin typeface="Arial" panose="020B0604020202020204" pitchFamily="34" charset="0"/>
                  <a:cs typeface="Arial" panose="020B0604020202020204" pitchFamily="34" charset="0"/>
                </a:rPr>
                <a:t>Three-fold commitment:</a:t>
              </a:r>
            </a:p>
            <a:p>
              <a:r>
                <a:rPr lang="en-US" sz="3200" b="1" dirty="0">
                  <a:solidFill>
                    <a:srgbClr val="024D7C"/>
                  </a:solidFill>
                  <a:latin typeface="Arial" panose="020B0604020202020204" pitchFamily="34" charset="0"/>
                  <a:cs typeface="Arial" panose="020B0604020202020204" pitchFamily="34" charset="0"/>
                </a:rPr>
                <a:t>Education</a:t>
              </a:r>
              <a:r>
                <a:rPr lang="en-US" sz="3200" dirty="0">
                  <a:solidFill>
                    <a:srgbClr val="024D7C"/>
                  </a:solidFill>
                  <a:latin typeface="Arial" panose="020B0604020202020204" pitchFamily="34" charset="0"/>
                  <a:cs typeface="Arial" panose="020B0604020202020204" pitchFamily="34" charset="0"/>
                </a:rPr>
                <a:t>, </a:t>
              </a:r>
              <a:r>
                <a:rPr lang="en-US" sz="3200" b="1" dirty="0">
                  <a:solidFill>
                    <a:srgbClr val="024D7C"/>
                  </a:solidFill>
                  <a:latin typeface="Arial" panose="020B0604020202020204" pitchFamily="34" charset="0"/>
                  <a:cs typeface="Arial" panose="020B0604020202020204" pitchFamily="34" charset="0"/>
                </a:rPr>
                <a:t>Research</a:t>
              </a:r>
              <a:r>
                <a:rPr lang="en-US" sz="3200" dirty="0">
                  <a:solidFill>
                    <a:srgbClr val="024D7C"/>
                  </a:solidFill>
                  <a:latin typeface="Arial" panose="020B0604020202020204" pitchFamily="34" charset="0"/>
                  <a:cs typeface="Arial" panose="020B0604020202020204" pitchFamily="34" charset="0"/>
                </a:rPr>
                <a:t> and the </a:t>
              </a:r>
              <a:r>
                <a:rPr lang="en-US" sz="3200" b="1" dirty="0">
                  <a:solidFill>
                    <a:srgbClr val="024D7C"/>
                  </a:solidFill>
                  <a:latin typeface="Arial" panose="020B0604020202020204" pitchFamily="34" charset="0"/>
                  <a:cs typeface="Arial" panose="020B0604020202020204" pitchFamily="34" charset="0"/>
                </a:rPr>
                <a:t>Profession</a:t>
              </a:r>
            </a:p>
          </p:txBody>
        </p:sp>
        <p:sp>
          <p:nvSpPr>
            <p:cNvPr id="13" name="TextBox 12"/>
            <p:cNvSpPr txBox="1"/>
            <p:nvPr/>
          </p:nvSpPr>
          <p:spPr>
            <a:xfrm>
              <a:off x="2015320" y="3560227"/>
              <a:ext cx="4231131" cy="769441"/>
            </a:xfrm>
            <a:prstGeom prst="rect">
              <a:avLst/>
            </a:prstGeom>
            <a:noFill/>
          </p:spPr>
          <p:txBody>
            <a:bodyPr wrap="square" rtlCol="0">
              <a:spAutoFit/>
            </a:bodyPr>
            <a:lstStyle/>
            <a:p>
              <a:r>
                <a:rPr lang="en-US" sz="4400" b="1" dirty="0">
                  <a:solidFill>
                    <a:srgbClr val="024D7C"/>
                  </a:solidFill>
                  <a:latin typeface="Arial" panose="020B0604020202020204" pitchFamily="34" charset="0"/>
                  <a:cs typeface="Arial" panose="020B0604020202020204" pitchFamily="34" charset="0"/>
                </a:rPr>
                <a:t>3,800</a:t>
              </a:r>
              <a:r>
                <a:rPr lang="en-US" sz="4400" dirty="0">
                  <a:solidFill>
                    <a:srgbClr val="024D7C"/>
                  </a:solidFill>
                  <a:latin typeface="Arial" panose="020B0604020202020204" pitchFamily="34" charset="0"/>
                  <a:cs typeface="Arial" panose="020B0604020202020204" pitchFamily="34" charset="0"/>
                </a:rPr>
                <a:t>+</a:t>
              </a:r>
              <a:r>
                <a:rPr lang="en-US" sz="4400" b="1" dirty="0">
                  <a:solidFill>
                    <a:srgbClr val="024D7C"/>
                  </a:solidFill>
                  <a:latin typeface="Arial" panose="020B0604020202020204" pitchFamily="34" charset="0"/>
                  <a:cs typeface="Arial" panose="020B0604020202020204" pitchFamily="34" charset="0"/>
                </a:rPr>
                <a:t> </a:t>
              </a:r>
              <a:r>
                <a:rPr lang="en-US" sz="3200" dirty="0">
                  <a:solidFill>
                    <a:srgbClr val="024D7C"/>
                  </a:solidFill>
                  <a:latin typeface="Arial" panose="020B0604020202020204" pitchFamily="34" charset="0"/>
                  <a:cs typeface="Arial" panose="020B0604020202020204" pitchFamily="34" charset="0"/>
                </a:rPr>
                <a:t>Volunteers</a:t>
              </a:r>
            </a:p>
          </p:txBody>
        </p:sp>
      </p:gr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495800" y="212814"/>
            <a:ext cx="3200400" cy="1039090"/>
          </a:xfrm>
          <a:prstGeom prst="rect">
            <a:avLst/>
          </a:prstGeom>
        </p:spPr>
      </p:pic>
      <p:sp>
        <p:nvSpPr>
          <p:cNvPr id="3" name="Slide Number Placeholder 2"/>
          <p:cNvSpPr>
            <a:spLocks noGrp="1"/>
          </p:cNvSpPr>
          <p:nvPr>
            <p:ph type="sldNum" sz="quarter" idx="4"/>
          </p:nvPr>
        </p:nvSpPr>
        <p:spPr/>
        <p:txBody>
          <a:bodyPr/>
          <a:lstStyle/>
          <a:p>
            <a:fld id="{25C4F4D4-6F9F-4101-B420-EAE9BABB75B0}"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406123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19" y="1"/>
            <a:ext cx="9493001" cy="914400"/>
          </a:xfrm>
        </p:spPr>
        <p:txBody>
          <a:bodyPr anchor="ctr"/>
          <a:lstStyle/>
          <a:p>
            <a:r>
              <a:rPr lang="en-US" sz="4000" dirty="0">
                <a:latin typeface="Arial" panose="020B0604020202020204" pitchFamily="34" charset="0"/>
                <a:cs typeface="Arial" panose="020B0604020202020204" pitchFamily="34" charset="0"/>
              </a:rPr>
              <a:t>CEO Q&amp;A</a:t>
            </a:r>
          </a:p>
        </p:txBody>
      </p:sp>
      <p:sp>
        <p:nvSpPr>
          <p:cNvPr id="9" name="Content Placeholder 2"/>
          <p:cNvSpPr>
            <a:spLocks noGrp="1"/>
          </p:cNvSpPr>
          <p:nvPr>
            <p:ph idx="1"/>
          </p:nvPr>
        </p:nvSpPr>
        <p:spPr>
          <a:xfrm>
            <a:off x="685406" y="1173858"/>
            <a:ext cx="10821189" cy="4510284"/>
          </a:xfrm>
        </p:spPr>
        <p:txBody>
          <a:bodyPr numCol="1">
            <a:noAutofit/>
          </a:bodyPr>
          <a:lstStyle/>
          <a:p>
            <a:pPr>
              <a:lnSpc>
                <a:spcPct val="100000"/>
              </a:lnSpc>
            </a:pPr>
            <a:r>
              <a:rPr lang="en-US" sz="2000" dirty="0"/>
              <a:t>Where are companies investing their IFRS17 budgets</a:t>
            </a:r>
          </a:p>
          <a:p>
            <a:pPr lvl="1">
              <a:lnSpc>
                <a:spcPct val="100000"/>
              </a:lnSpc>
            </a:pPr>
            <a:r>
              <a:rPr lang="en-US" sz="1600" dirty="0"/>
              <a:t>IT – shift from in-house positions to external consultants</a:t>
            </a:r>
          </a:p>
          <a:p>
            <a:pPr lvl="1">
              <a:lnSpc>
                <a:spcPct val="100000"/>
              </a:lnSpc>
            </a:pPr>
            <a:r>
              <a:rPr lang="en-US" sz="1600" dirty="0"/>
              <a:t>The calculation engine. Getting the model right</a:t>
            </a:r>
          </a:p>
          <a:p>
            <a:pPr lvl="1">
              <a:lnSpc>
                <a:spcPct val="100000"/>
              </a:lnSpc>
            </a:pPr>
            <a:r>
              <a:rPr lang="en-US" sz="1600" dirty="0"/>
              <a:t>Data Management – preparing data hubs </a:t>
            </a:r>
          </a:p>
          <a:p>
            <a:pPr lvl="1">
              <a:lnSpc>
                <a:spcPct val="100000"/>
              </a:lnSpc>
            </a:pPr>
            <a:r>
              <a:rPr lang="en-US" sz="1600" dirty="0"/>
              <a:t>Streamlining  of current reporting practices</a:t>
            </a:r>
          </a:p>
          <a:p>
            <a:pPr>
              <a:lnSpc>
                <a:spcPct val="100000"/>
              </a:lnSpc>
            </a:pPr>
            <a:r>
              <a:rPr lang="en-US" sz="2000" dirty="0"/>
              <a:t>What are some of the greatest concerns</a:t>
            </a:r>
          </a:p>
          <a:p>
            <a:pPr lvl="1">
              <a:lnSpc>
                <a:spcPct val="100000"/>
              </a:lnSpc>
            </a:pPr>
            <a:r>
              <a:rPr lang="en-US" sz="1600" dirty="0"/>
              <a:t>Treatment of </a:t>
            </a:r>
            <a:r>
              <a:rPr lang="en-US" sz="1600" dirty="0" smtClean="0"/>
              <a:t>‘grey areas’ </a:t>
            </a:r>
            <a:r>
              <a:rPr lang="en-US" sz="1600" dirty="0" err="1"/>
              <a:t>e.g</a:t>
            </a:r>
            <a:r>
              <a:rPr lang="en-US" sz="1600" dirty="0"/>
              <a:t> reinsurance, transition,</a:t>
            </a:r>
          </a:p>
          <a:p>
            <a:pPr lvl="1">
              <a:lnSpc>
                <a:spcPct val="100000"/>
              </a:lnSpc>
            </a:pPr>
            <a:r>
              <a:rPr lang="en-US" sz="1600" dirty="0"/>
              <a:t>Ability to join up Actuarial, Accounting and IT processes</a:t>
            </a:r>
          </a:p>
          <a:p>
            <a:pPr lvl="1">
              <a:lnSpc>
                <a:spcPct val="100000"/>
              </a:lnSpc>
            </a:pPr>
            <a:r>
              <a:rPr lang="en-US" sz="1600" dirty="0"/>
              <a:t>Fear that it will turn into a </a:t>
            </a:r>
            <a:r>
              <a:rPr lang="en-US" sz="1600" dirty="0" smtClean="0"/>
              <a:t>‘rush job’</a:t>
            </a:r>
            <a:endParaRPr lang="en-US" sz="1600" dirty="0"/>
          </a:p>
          <a:p>
            <a:pPr lvl="1">
              <a:lnSpc>
                <a:spcPct val="100000"/>
              </a:lnSpc>
            </a:pPr>
            <a:r>
              <a:rPr lang="en-US" sz="1600" dirty="0"/>
              <a:t>Finish with enough time to allow for </a:t>
            </a:r>
            <a:r>
              <a:rPr lang="en-US" sz="1600" dirty="0" smtClean="0"/>
              <a:t>‘unforeseen issues’</a:t>
            </a:r>
            <a:endParaRPr lang="en-US" sz="1600" dirty="0"/>
          </a:p>
          <a:p>
            <a:pPr lvl="1">
              <a:lnSpc>
                <a:spcPct val="100000"/>
              </a:lnSpc>
            </a:pPr>
            <a:r>
              <a:rPr lang="en-US" sz="1600" dirty="0"/>
              <a:t>HR issues </a:t>
            </a:r>
          </a:p>
          <a:p>
            <a:pPr lvl="2">
              <a:lnSpc>
                <a:spcPct val="100000"/>
              </a:lnSpc>
            </a:pPr>
            <a:r>
              <a:rPr lang="en-US" sz="1400" dirty="0"/>
              <a:t>Managing talent</a:t>
            </a:r>
          </a:p>
          <a:p>
            <a:pPr lvl="2">
              <a:lnSpc>
                <a:spcPct val="100000"/>
              </a:lnSpc>
            </a:pPr>
            <a:r>
              <a:rPr lang="en-US" sz="1400" dirty="0"/>
              <a:t>Ensure knowledge transfer between consultants &amp; permanent staff </a:t>
            </a:r>
          </a:p>
        </p:txBody>
      </p:sp>
      <p:sp>
        <p:nvSpPr>
          <p:cNvPr id="4" name="TextBox 3"/>
          <p:cNvSpPr txBox="1"/>
          <p:nvPr/>
        </p:nvSpPr>
        <p:spPr>
          <a:xfrm>
            <a:off x="1016000" y="6264004"/>
            <a:ext cx="251863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Interview with </a:t>
            </a:r>
            <a:r>
              <a:rPr lang="en-US" sz="1000" dirty="0" err="1">
                <a:latin typeface="Arial" panose="020B0604020202020204" pitchFamily="34" charset="0"/>
                <a:cs typeface="Arial" panose="020B0604020202020204" pitchFamily="34" charset="0"/>
              </a:rPr>
              <a:t>Meller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Beukes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Edvardsen</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9400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E84194E4-63AC-42A1-AB22-450F9C2C87BF}"/>
              </a:ext>
            </a:extLst>
          </p:cNvPr>
          <p:cNvSpPr>
            <a:spLocks noGrp="1"/>
          </p:cNvSpPr>
          <p:nvPr>
            <p:ph idx="1"/>
          </p:nvPr>
        </p:nvSpPr>
        <p:spPr>
          <a:xfrm>
            <a:off x="788663" y="1342645"/>
            <a:ext cx="10614675" cy="4172711"/>
          </a:xfrm>
        </p:spPr>
        <p:txBody>
          <a:bodyPr>
            <a:normAutofit/>
          </a:bodyPr>
          <a:lstStyle/>
          <a:p>
            <a:r>
              <a:rPr lang="en-US" dirty="0"/>
              <a:t>What are the most challenging aspects of an IFRS 17 implementation?</a:t>
            </a:r>
          </a:p>
          <a:p>
            <a:r>
              <a:rPr lang="en-US" dirty="0"/>
              <a:t>How can I get my company up to speed on IFRS 17 issues?</a:t>
            </a:r>
          </a:p>
          <a:p>
            <a:r>
              <a:rPr lang="en-US" dirty="0"/>
              <a:t>Should we purchase an IFRS 17 calculation engine, or should we develop it internally?</a:t>
            </a:r>
          </a:p>
          <a:p>
            <a:r>
              <a:rPr lang="en-US" dirty="0"/>
              <a:t>Can a Solvency II balance sheet be used for IFRS 17 purposes?</a:t>
            </a:r>
          </a:p>
          <a:p>
            <a:r>
              <a:rPr lang="en-US" dirty="0"/>
              <a:t>What are the differences between the risk adjustment (IFRS 17) and the risk margin (Solvency II)?</a:t>
            </a:r>
          </a:p>
          <a:p>
            <a:r>
              <a:rPr lang="en-US" dirty="0" smtClean="0"/>
              <a:t>How to prioritize my plan of  action</a:t>
            </a:r>
            <a:endParaRPr lang="en-US" dirty="0"/>
          </a:p>
          <a:p>
            <a:endParaRPr lang="en-US" dirty="0"/>
          </a:p>
        </p:txBody>
      </p:sp>
      <p:sp>
        <p:nvSpPr>
          <p:cNvPr id="3" name="Titel 2">
            <a:extLst>
              <a:ext uri="{FF2B5EF4-FFF2-40B4-BE49-F238E27FC236}">
                <a16:creationId xmlns:a16="http://schemas.microsoft.com/office/drawing/2014/main" xmlns="" id="{7997D93A-45FD-4A35-98AA-279B92CE54F4}"/>
              </a:ext>
            </a:extLst>
          </p:cNvPr>
          <p:cNvSpPr>
            <a:spLocks noGrp="1"/>
          </p:cNvSpPr>
          <p:nvPr>
            <p:ph type="title"/>
          </p:nvPr>
        </p:nvSpPr>
        <p:spPr>
          <a:xfrm>
            <a:off x="891705" y="-1"/>
            <a:ext cx="10690696" cy="914400"/>
          </a:xfrm>
        </p:spPr>
        <p:txBody>
          <a:bodyPr anchor="ctr"/>
          <a:lstStyle/>
          <a:p>
            <a:r>
              <a:rPr lang="en-US" sz="4000" dirty="0" smtClean="0">
                <a:latin typeface="Arial" panose="020B0604020202020204" pitchFamily="34" charset="0"/>
                <a:cs typeface="Arial" panose="020B0604020202020204" pitchFamily="34" charset="0"/>
              </a:rPr>
              <a:t>Additional food for thought..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73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E84194E4-63AC-42A1-AB22-450F9C2C87BF}"/>
              </a:ext>
            </a:extLst>
          </p:cNvPr>
          <p:cNvSpPr>
            <a:spLocks noGrp="1"/>
          </p:cNvSpPr>
          <p:nvPr>
            <p:ph idx="1"/>
          </p:nvPr>
        </p:nvSpPr>
        <p:spPr>
          <a:xfrm>
            <a:off x="788663" y="1342645"/>
            <a:ext cx="10614675" cy="4172711"/>
          </a:xfrm>
        </p:spPr>
        <p:txBody>
          <a:bodyPr>
            <a:normAutofit/>
          </a:bodyPr>
          <a:lstStyle/>
          <a:p>
            <a:r>
              <a:rPr lang="en-US" dirty="0"/>
              <a:t>What are the most challenging aspects of an IFRS 17 implementation?</a:t>
            </a:r>
          </a:p>
          <a:p>
            <a:r>
              <a:rPr lang="en-US" dirty="0"/>
              <a:t>How can I get my company up to speed on IFRS 17 issues?</a:t>
            </a:r>
          </a:p>
          <a:p>
            <a:r>
              <a:rPr lang="en-US" dirty="0"/>
              <a:t>Should we purchase an IFRS 17 calculation engine, or should we develop it internally?</a:t>
            </a:r>
          </a:p>
          <a:p>
            <a:r>
              <a:rPr lang="en-US" dirty="0"/>
              <a:t>Can a Solvency II balance sheet be used for IFRS 17 purposes?</a:t>
            </a:r>
          </a:p>
          <a:p>
            <a:r>
              <a:rPr lang="en-US" dirty="0"/>
              <a:t>What are the differences between the risk adjustment (IFRS 17) and the risk margin (Solvency II)?</a:t>
            </a:r>
          </a:p>
          <a:p>
            <a:r>
              <a:rPr lang="en-US" dirty="0" smtClean="0"/>
              <a:t>How to prioritize my plan of  action</a:t>
            </a:r>
            <a:endParaRPr lang="en-US" dirty="0"/>
          </a:p>
          <a:p>
            <a:endParaRPr lang="en-US" dirty="0"/>
          </a:p>
        </p:txBody>
      </p:sp>
      <p:sp>
        <p:nvSpPr>
          <p:cNvPr id="3" name="Titel 2">
            <a:extLst>
              <a:ext uri="{FF2B5EF4-FFF2-40B4-BE49-F238E27FC236}">
                <a16:creationId xmlns:a16="http://schemas.microsoft.com/office/drawing/2014/main" xmlns="" id="{7997D93A-45FD-4A35-98AA-279B92CE54F4}"/>
              </a:ext>
            </a:extLst>
          </p:cNvPr>
          <p:cNvSpPr>
            <a:spLocks noGrp="1"/>
          </p:cNvSpPr>
          <p:nvPr>
            <p:ph type="title"/>
          </p:nvPr>
        </p:nvSpPr>
        <p:spPr>
          <a:xfrm>
            <a:off x="891705" y="-1"/>
            <a:ext cx="10690696" cy="914400"/>
          </a:xfrm>
        </p:spPr>
        <p:txBody>
          <a:bodyPr anchor="ctr"/>
          <a:lstStyle/>
          <a:p>
            <a:r>
              <a:rPr lang="en-US" sz="4000" dirty="0" smtClean="0">
                <a:latin typeface="Arial" panose="020B0604020202020204" pitchFamily="34" charset="0"/>
                <a:cs typeface="Arial" panose="020B0604020202020204" pitchFamily="34" charset="0"/>
              </a:rPr>
              <a:t>Additional food for thought..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78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E84194E4-63AC-42A1-AB22-450F9C2C87BF}"/>
              </a:ext>
            </a:extLst>
          </p:cNvPr>
          <p:cNvSpPr>
            <a:spLocks noGrp="1"/>
          </p:cNvSpPr>
          <p:nvPr>
            <p:ph idx="1"/>
          </p:nvPr>
        </p:nvSpPr>
        <p:spPr>
          <a:xfrm>
            <a:off x="788663" y="1342645"/>
            <a:ext cx="10614675" cy="4172711"/>
          </a:xfrm>
        </p:spPr>
        <p:txBody>
          <a:bodyPr>
            <a:normAutofit/>
          </a:bodyPr>
          <a:lstStyle/>
          <a:p>
            <a:r>
              <a:rPr lang="en-US" dirty="0"/>
              <a:t>T</a:t>
            </a:r>
            <a:r>
              <a:rPr lang="en-US" dirty="0" smtClean="0"/>
              <a:t>his </a:t>
            </a:r>
            <a:r>
              <a:rPr lang="en-US" dirty="0"/>
              <a:t>is not just a change in accounting.  </a:t>
            </a:r>
          </a:p>
          <a:p>
            <a:r>
              <a:rPr lang="en-US" dirty="0" smtClean="0"/>
              <a:t>The metrics </a:t>
            </a:r>
            <a:r>
              <a:rPr lang="en-US" dirty="0"/>
              <a:t>by which we measure success and </a:t>
            </a:r>
            <a:r>
              <a:rPr lang="en-US" dirty="0" smtClean="0"/>
              <a:t>sources </a:t>
            </a:r>
            <a:r>
              <a:rPr lang="en-US" dirty="0"/>
              <a:t>of profit are going to </a:t>
            </a:r>
            <a:r>
              <a:rPr lang="en-US" dirty="0" smtClean="0"/>
              <a:t>change</a:t>
            </a:r>
            <a:endParaRPr lang="en-US" dirty="0"/>
          </a:p>
          <a:p>
            <a:r>
              <a:rPr lang="en-US" dirty="0" smtClean="0"/>
              <a:t>Regulators </a:t>
            </a:r>
            <a:r>
              <a:rPr lang="en-US" dirty="0"/>
              <a:t>are going to have to change capital frameworks and tax authorities will be revising their tax </a:t>
            </a:r>
            <a:r>
              <a:rPr lang="en-US" dirty="0" smtClean="0"/>
              <a:t>regimes</a:t>
            </a:r>
          </a:p>
          <a:p>
            <a:r>
              <a:rPr lang="en-US" dirty="0"/>
              <a:t>B</a:t>
            </a:r>
            <a:r>
              <a:rPr lang="en-US" dirty="0" smtClean="0"/>
              <a:t>usiness </a:t>
            </a:r>
            <a:r>
              <a:rPr lang="en-US" dirty="0"/>
              <a:t>models and decision making are going to be impacted.  </a:t>
            </a:r>
            <a:endParaRPr lang="en-US" dirty="0" smtClean="0"/>
          </a:p>
          <a:p>
            <a:r>
              <a:rPr lang="en-US" dirty="0"/>
              <a:t>Actuaries have the `opportunity` to be the `go to` advisers to C-Suite going forward</a:t>
            </a:r>
            <a:endParaRPr lang="en-US" dirty="0"/>
          </a:p>
          <a:p>
            <a:endParaRPr lang="en-US" dirty="0"/>
          </a:p>
        </p:txBody>
      </p:sp>
      <p:sp>
        <p:nvSpPr>
          <p:cNvPr id="3" name="Titel 2">
            <a:extLst>
              <a:ext uri="{FF2B5EF4-FFF2-40B4-BE49-F238E27FC236}">
                <a16:creationId xmlns:a16="http://schemas.microsoft.com/office/drawing/2014/main" xmlns="" id="{7997D93A-45FD-4A35-98AA-279B92CE54F4}"/>
              </a:ext>
            </a:extLst>
          </p:cNvPr>
          <p:cNvSpPr>
            <a:spLocks noGrp="1"/>
          </p:cNvSpPr>
          <p:nvPr>
            <p:ph type="title"/>
          </p:nvPr>
        </p:nvSpPr>
        <p:spPr>
          <a:xfrm>
            <a:off x="891705" y="-1"/>
            <a:ext cx="10690696" cy="914400"/>
          </a:xfrm>
        </p:spPr>
        <p:txBody>
          <a:bodyPr anchor="ctr"/>
          <a:lstStyle/>
          <a:p>
            <a:r>
              <a:rPr lang="en-US" sz="4000" dirty="0" smtClean="0">
                <a:latin typeface="Arial" panose="020B0604020202020204" pitchFamily="34" charset="0"/>
                <a:cs typeface="Arial" panose="020B0604020202020204" pitchFamily="34" charset="0"/>
              </a:rPr>
              <a:t>Closing thoughts..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9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390" r="28390"/>
          <a:stretch>
            <a:fillRect/>
          </a:stretch>
        </p:blipFill>
        <p:spPr/>
      </p:pic>
      <p:sp>
        <p:nvSpPr>
          <p:cNvPr id="4" name="Title 3"/>
          <p:cNvSpPr>
            <a:spLocks noGrp="1"/>
          </p:cNvSpPr>
          <p:nvPr>
            <p:ph type="ctrTitle"/>
          </p:nvPr>
        </p:nvSpPr>
        <p:spPr>
          <a:xfrm>
            <a:off x="5075710" y="2738628"/>
            <a:ext cx="6620991" cy="1380744"/>
          </a:xfrm>
        </p:spPr>
        <p:txBody>
          <a:bodyPr/>
          <a:lstStyle/>
          <a:p>
            <a:r>
              <a:rPr lang="pt-BR" sz="4000" dirty="0">
                <a:latin typeface="Arial" panose="020B0604020202020204" pitchFamily="34" charset="0"/>
                <a:cs typeface="Arial" panose="020B0604020202020204" pitchFamily="34" charset="0"/>
              </a:rPr>
              <a:t>Thought leadership</a:t>
            </a:r>
            <a:endParaRPr lang="en-US" sz="4000" dirty="0">
              <a:latin typeface="Arial" panose="020B0604020202020204" pitchFamily="34" charset="0"/>
              <a:cs typeface="Arial" panose="020B0604020202020204" pitchFamily="34" charset="0"/>
            </a:endParaRPr>
          </a:p>
        </p:txBody>
      </p:sp>
      <p:pic>
        <p:nvPicPr>
          <p:cNvPr id="6" name="Picture Placeholder 2"/>
          <p:cNvPicPr>
            <a:picLocks noChangeAspect="1"/>
          </p:cNvPicPr>
          <p:nvPr/>
        </p:nvPicPr>
        <p:blipFill>
          <a:blip r:embed="rId3" cstate="print">
            <a:extLst>
              <a:ext uri="{28A0092B-C50C-407E-A947-70E740481C1C}">
                <a14:useLocalDpi xmlns:a14="http://schemas.microsoft.com/office/drawing/2010/main" val="0"/>
              </a:ext>
            </a:extLst>
          </a:blip>
          <a:srcRect l="24363" r="24363"/>
          <a:stretch>
            <a:fillRect/>
          </a:stretch>
        </p:blipFill>
        <p:spPr>
          <a:xfrm>
            <a:off x="1" y="0"/>
            <a:ext cx="4453129" cy="6858000"/>
          </a:xfrm>
          <a:prstGeom prst="rect">
            <a:avLst/>
          </a:prstGeom>
        </p:spPr>
      </p:pic>
    </p:spTree>
    <p:extLst>
      <p:ext uri="{BB962C8B-B14F-4D97-AF65-F5344CB8AC3E}">
        <p14:creationId xmlns:p14="http://schemas.microsoft.com/office/powerpoint/2010/main" val="2196995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err="1">
                <a:solidFill>
                  <a:srgbClr val="E31B23"/>
                </a:solidFill>
              </a:rPr>
              <a:t>Máris</a:t>
            </a:r>
            <a:r>
              <a:rPr lang="en-US" dirty="0">
                <a:solidFill>
                  <a:srgbClr val="E31B23"/>
                </a:solidFill>
              </a:rPr>
              <a:t> Caroline </a:t>
            </a:r>
            <a:r>
              <a:rPr lang="en-US" dirty="0" err="1">
                <a:solidFill>
                  <a:srgbClr val="E31B23"/>
                </a:solidFill>
              </a:rPr>
              <a:t>Gosmann</a:t>
            </a:r>
            <a:r>
              <a:rPr lang="en-US" dirty="0">
                <a:solidFill>
                  <a:srgbClr val="E31B23"/>
                </a:solidFill>
              </a:rPr>
              <a:t> </a:t>
            </a:r>
            <a:r>
              <a:rPr lang="en-US" sz="1300" dirty="0">
                <a:solidFill>
                  <a:srgbClr val="E31B23"/>
                </a:solidFill>
              </a:rPr>
              <a:t>MSc, MBA, MIBA</a:t>
            </a:r>
          </a:p>
        </p:txBody>
      </p:sp>
      <p:sp>
        <p:nvSpPr>
          <p:cNvPr id="3" name="Content Placeholder 2"/>
          <p:cNvSpPr>
            <a:spLocks noGrp="1"/>
          </p:cNvSpPr>
          <p:nvPr>
            <p:ph idx="1"/>
          </p:nvPr>
        </p:nvSpPr>
        <p:spPr bwMode="gray">
          <a:xfrm>
            <a:off x="891704" y="1761019"/>
            <a:ext cx="11037698" cy="4172711"/>
          </a:xfrm>
        </p:spPr>
        <p:txBody>
          <a:bodyPr>
            <a:noAutofit/>
          </a:bodyPr>
          <a:lstStyle/>
          <a:p>
            <a:pPr>
              <a:lnSpc>
                <a:spcPct val="100000"/>
              </a:lnSpc>
            </a:pPr>
            <a:r>
              <a:rPr lang="pt-BR" sz="2000" dirty="0" err="1"/>
              <a:t>Associate</a:t>
            </a:r>
            <a:r>
              <a:rPr lang="pt-BR" sz="2000" dirty="0"/>
              <a:t> Professor of Federal </a:t>
            </a:r>
            <a:r>
              <a:rPr lang="pt-BR" sz="2000" dirty="0" err="1"/>
              <a:t>University</a:t>
            </a:r>
            <a:r>
              <a:rPr lang="pt-BR" sz="2000" dirty="0"/>
              <a:t> of Rio Grande do Sul </a:t>
            </a:r>
            <a:r>
              <a:rPr lang="en-US" sz="2000" dirty="0"/>
              <a:t>(UFRGS)</a:t>
            </a:r>
          </a:p>
          <a:p>
            <a:pPr>
              <a:lnSpc>
                <a:spcPct val="100000"/>
              </a:lnSpc>
            </a:pPr>
            <a:r>
              <a:rPr lang="en-US" sz="2000" dirty="0" smtClean="0"/>
              <a:t>Máris has been lectured in </a:t>
            </a:r>
            <a:r>
              <a:rPr lang="en-US" sz="2000" dirty="0" smtClean="0"/>
              <a:t>A</a:t>
            </a:r>
            <a:r>
              <a:rPr lang="en-US" sz="2000" dirty="0" smtClean="0"/>
              <a:t>ctuarial science lecturer for over 10 years. </a:t>
            </a:r>
            <a:r>
              <a:rPr lang="en-US" sz="2000" dirty="0"/>
              <a:t>Currently, </a:t>
            </a:r>
            <a:r>
              <a:rPr lang="en-US" sz="2000" dirty="0" smtClean="0"/>
              <a:t>she </a:t>
            </a:r>
            <a:r>
              <a:rPr lang="en-US" sz="2000" dirty="0"/>
              <a:t>is </a:t>
            </a:r>
            <a:r>
              <a:rPr lang="en-US" sz="2000" dirty="0" smtClean="0"/>
              <a:t>preparing</a:t>
            </a:r>
            <a:r>
              <a:rPr lang="en-US" sz="2000" dirty="0" smtClean="0"/>
              <a:t> a </a:t>
            </a:r>
            <a:r>
              <a:rPr lang="en-US" sz="2000" dirty="0" smtClean="0"/>
              <a:t>PhD </a:t>
            </a:r>
            <a:r>
              <a:rPr lang="en-US" sz="2000" dirty="0"/>
              <a:t>thesis </a:t>
            </a:r>
            <a:r>
              <a:rPr lang="en-US" sz="2000" dirty="0" smtClean="0"/>
              <a:t>on</a:t>
            </a:r>
            <a:r>
              <a:rPr lang="en-US" sz="2000" dirty="0" smtClean="0"/>
              <a:t> </a:t>
            </a:r>
            <a:r>
              <a:rPr lang="en-US" sz="2000" dirty="0"/>
              <a:t>IFRS 17 at the Federal University of Rio de Janeiro in the Accounting Department.</a:t>
            </a:r>
          </a:p>
          <a:p>
            <a:pPr lvl="0">
              <a:lnSpc>
                <a:spcPct val="100000"/>
              </a:lnSpc>
            </a:pPr>
            <a:r>
              <a:rPr lang="en-US" sz="2000" dirty="0" smtClean="0"/>
              <a:t>Her qualifications </a:t>
            </a:r>
            <a:r>
              <a:rPr lang="en-US" sz="2000" dirty="0" smtClean="0"/>
              <a:t>include an </a:t>
            </a:r>
            <a:r>
              <a:rPr lang="en-US" sz="2000" dirty="0" smtClean="0"/>
              <a:t>Actuarial Science degree </a:t>
            </a:r>
            <a:r>
              <a:rPr lang="en-US" sz="2000" dirty="0"/>
              <a:t>at </a:t>
            </a:r>
            <a:r>
              <a:rPr lang="en-US" sz="2000" dirty="0" smtClean="0"/>
              <a:t>UFRGS</a:t>
            </a:r>
            <a:r>
              <a:rPr lang="en-US" sz="2000" dirty="0"/>
              <a:t>, </a:t>
            </a:r>
            <a:r>
              <a:rPr lang="en-US" sz="2000" dirty="0" smtClean="0"/>
              <a:t>a degree </a:t>
            </a:r>
            <a:r>
              <a:rPr lang="en-US" sz="2000" dirty="0"/>
              <a:t>in Economics, Specialization in Economics </a:t>
            </a:r>
            <a:r>
              <a:rPr lang="en-US" sz="2000" dirty="0" smtClean="0"/>
              <a:t>&amp; </a:t>
            </a:r>
            <a:r>
              <a:rPr lang="en-US" sz="2000" dirty="0" smtClean="0"/>
              <a:t>Finance </a:t>
            </a:r>
            <a:r>
              <a:rPr lang="en-US" sz="2000" dirty="0"/>
              <a:t>and a Master's Degree in Actuarial Studies at PUC-Rio.</a:t>
            </a:r>
          </a:p>
          <a:p>
            <a:pPr lvl="0">
              <a:lnSpc>
                <a:spcPct val="100000"/>
              </a:lnSpc>
            </a:pPr>
            <a:r>
              <a:rPr lang="en-US" sz="2000" dirty="0" smtClean="0"/>
              <a:t>Máris </a:t>
            </a:r>
            <a:r>
              <a:rPr lang="en-US" sz="2000" dirty="0"/>
              <a:t>is </a:t>
            </a:r>
            <a:r>
              <a:rPr lang="en-US" sz="2000" dirty="0" smtClean="0"/>
              <a:t>originally from </a:t>
            </a:r>
            <a:r>
              <a:rPr lang="en-US" sz="2000" dirty="0"/>
              <a:t>Rio Grande do Sul but </a:t>
            </a:r>
            <a:r>
              <a:rPr lang="en-US" sz="2000" dirty="0" smtClean="0"/>
              <a:t>is an aspiring carioca</a:t>
            </a:r>
            <a:r>
              <a:rPr lang="en-US" sz="2000" dirty="0" smtClean="0"/>
              <a:t>. In her spare time she </a:t>
            </a:r>
            <a:r>
              <a:rPr lang="en-US" sz="2000" dirty="0" smtClean="0"/>
              <a:t>practices </a:t>
            </a:r>
            <a:r>
              <a:rPr lang="en-US" sz="2000" dirty="0" smtClean="0"/>
              <a:t> </a:t>
            </a:r>
            <a:r>
              <a:rPr lang="en-US" sz="2000" dirty="0"/>
              <a:t>jiu-jitsu </a:t>
            </a:r>
            <a:r>
              <a:rPr lang="en-US" sz="2000" dirty="0" smtClean="0"/>
              <a:t>and </a:t>
            </a:r>
            <a:r>
              <a:rPr lang="en-US" sz="2000" dirty="0" smtClean="0"/>
              <a:t>self </a:t>
            </a:r>
            <a:r>
              <a:rPr lang="en-US" sz="2000" dirty="0" smtClean="0"/>
              <a:t>defense</a:t>
            </a:r>
            <a:r>
              <a:rPr lang="en-US" sz="2000" dirty="0" smtClean="0"/>
              <a:t>; this training is also useful to keep her </a:t>
            </a:r>
            <a:r>
              <a:rPr lang="en-US" sz="2000" dirty="0" smtClean="0"/>
              <a:t>three </a:t>
            </a:r>
            <a:r>
              <a:rPr lang="en-US" sz="2000" dirty="0"/>
              <a:t>children </a:t>
            </a:r>
            <a:r>
              <a:rPr lang="en-US" sz="2000" dirty="0" smtClean="0"/>
              <a:t>`in line`</a:t>
            </a:r>
            <a:endParaRPr lang="en-US" sz="2000" dirty="0"/>
          </a:p>
        </p:txBody>
      </p:sp>
      <p:sp>
        <p:nvSpPr>
          <p:cNvPr id="26" name="Text Placeholder 25"/>
          <p:cNvSpPr>
            <a:spLocks noGrp="1"/>
          </p:cNvSpPr>
          <p:nvPr>
            <p:ph type="body" sz="quarter" idx="16"/>
          </p:nvPr>
        </p:nvSpPr>
        <p:spPr bwMode="gray"/>
        <p:txBody>
          <a:bodyPr/>
          <a:lstStyle/>
          <a:p>
            <a:endParaRPr lang="en-US" dirty="0"/>
          </a:p>
        </p:txBody>
      </p:sp>
      <p:pic>
        <p:nvPicPr>
          <p:cNvPr id="7" name="Imagem 6" descr="Uma imagem contendo pessoa, parede, vestuário, interior&#10;&#10;Descrição gerada com muito alta confiança">
            <a:extLst>
              <a:ext uri="{FF2B5EF4-FFF2-40B4-BE49-F238E27FC236}">
                <a16:creationId xmlns:a16="http://schemas.microsoft.com/office/drawing/2014/main" xmlns="" id="{F9CA7947-2999-4B0C-9060-8D8F03141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984" y="120854"/>
            <a:ext cx="1519311" cy="1519311"/>
          </a:xfrm>
          <a:prstGeom prst="rect">
            <a:avLst/>
          </a:prstGeom>
        </p:spPr>
      </p:pic>
    </p:spTree>
    <p:extLst>
      <p:ext uri="{BB962C8B-B14F-4D97-AF65-F5344CB8AC3E}">
        <p14:creationId xmlns:p14="http://schemas.microsoft.com/office/powerpoint/2010/main" val="143243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891705" y="0"/>
            <a:ext cx="10690696" cy="914400"/>
          </a:xfrm>
        </p:spPr>
        <p:txBody>
          <a:bodyPr anchor="ctr"/>
          <a:lstStyle/>
          <a:p>
            <a:r>
              <a:rPr lang="en-US" dirty="0">
                <a:solidFill>
                  <a:srgbClr val="E31B23"/>
                </a:solidFill>
                <a:latin typeface="Arial" panose="020B0604020202020204" pitchFamily="34" charset="0"/>
                <a:cs typeface="Arial" panose="020B0604020202020204" pitchFamily="34" charset="0"/>
              </a:rPr>
              <a:t>Carlos Arocha </a:t>
            </a:r>
            <a:r>
              <a:rPr lang="en-US" sz="1300" dirty="0">
                <a:solidFill>
                  <a:srgbClr val="E31B23"/>
                </a:solidFill>
              </a:rPr>
              <a:t>FSA</a:t>
            </a:r>
          </a:p>
        </p:txBody>
      </p:sp>
      <p:sp>
        <p:nvSpPr>
          <p:cNvPr id="3" name="Content Placeholder 2"/>
          <p:cNvSpPr>
            <a:spLocks noGrp="1"/>
          </p:cNvSpPr>
          <p:nvPr>
            <p:ph idx="1"/>
          </p:nvPr>
        </p:nvSpPr>
        <p:spPr bwMode="gray">
          <a:xfrm>
            <a:off x="685998" y="1342645"/>
            <a:ext cx="10820004" cy="4172711"/>
          </a:xfrm>
        </p:spPr>
        <p:txBody>
          <a:bodyPr>
            <a:noAutofit/>
          </a:bodyPr>
          <a:lstStyle/>
          <a:p>
            <a:pPr lvl="0">
              <a:lnSpc>
                <a:spcPct val="100000"/>
              </a:lnSpc>
            </a:pPr>
            <a:r>
              <a:rPr lang="en-US" sz="2000" dirty="0"/>
              <a:t>Carlos leads a team that provides advisory services related to IFRS 17 implementation projects, Solvency II risk models and governance, and appointed actuary mandates</a:t>
            </a:r>
          </a:p>
          <a:p>
            <a:pPr>
              <a:lnSpc>
                <a:spcPct val="100000"/>
              </a:lnSpc>
            </a:pPr>
            <a:r>
              <a:rPr lang="en-US" sz="2000" dirty="0"/>
              <a:t>He received his Actuarial Science degree at Anahuac University, in Mexico City. He is qualified as Mexican actuary, and is a Fellow of the Society of Actuaries. Carlos is a recipient of the 2018 SOA Outstanding Volunteer Award</a:t>
            </a:r>
          </a:p>
          <a:p>
            <a:pPr>
              <a:lnSpc>
                <a:spcPct val="100000"/>
              </a:lnSpc>
            </a:pPr>
            <a:r>
              <a:rPr lang="en-US" sz="2000" dirty="0"/>
              <a:t>Carlos teaches a distance-learning class on Integrated Projects at the Master of Actuarial Science Program, Columbia University, New York</a:t>
            </a:r>
          </a:p>
          <a:p>
            <a:pPr>
              <a:lnSpc>
                <a:spcPct val="100000"/>
              </a:lnSpc>
            </a:pPr>
            <a:r>
              <a:rPr lang="en-US" sz="2000" dirty="0"/>
              <a:t>Carlos lives in Zurich since 1997. He is an avid chess player and also plays non-competitive tennis</a:t>
            </a:r>
          </a:p>
        </p:txBody>
      </p:sp>
      <p:sp>
        <p:nvSpPr>
          <p:cNvPr id="4" name="Text Placeholder 3"/>
          <p:cNvSpPr>
            <a:spLocks noGrp="1"/>
          </p:cNvSpPr>
          <p:nvPr>
            <p:ph type="body" sz="quarter" idx="15"/>
          </p:nvPr>
        </p:nvSpPr>
        <p:spPr bwMode="gray">
          <a:xfrm>
            <a:off x="891705" y="821006"/>
            <a:ext cx="10690696" cy="383292"/>
          </a:xfrm>
        </p:spPr>
        <p:txBody>
          <a:bodyPr/>
          <a:lstStyle/>
          <a:p>
            <a:r>
              <a:rPr lang="en-US" dirty="0"/>
              <a:t>Managing Partner, Arocha &amp; Associates (Switzerland)</a:t>
            </a:r>
          </a:p>
        </p:txBody>
      </p:sp>
      <p:pic>
        <p:nvPicPr>
          <p:cNvPr id="6" name="Grafik 5" descr="Ein Bild, das Person, Anzug, Mann, Schlips enthält.&#10;&#10;Automatisch generierte Beschreibung">
            <a:extLst>
              <a:ext uri="{FF2B5EF4-FFF2-40B4-BE49-F238E27FC236}">
                <a16:creationId xmlns:a16="http://schemas.microsoft.com/office/drawing/2014/main" xmlns="" id="{11FD016E-253F-4967-9D2B-CEFD3CEF80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116" y="268989"/>
            <a:ext cx="1062183" cy="1487326"/>
          </a:xfrm>
          <a:prstGeom prst="rect">
            <a:avLst/>
          </a:prstGeom>
        </p:spPr>
      </p:pic>
    </p:spTree>
    <p:extLst>
      <p:ext uri="{BB962C8B-B14F-4D97-AF65-F5344CB8AC3E}">
        <p14:creationId xmlns:p14="http://schemas.microsoft.com/office/powerpoint/2010/main" val="2604597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891704" y="0"/>
            <a:ext cx="10690696" cy="914400"/>
          </a:xfrm>
        </p:spPr>
        <p:txBody>
          <a:bodyPr anchor="ctr"/>
          <a:lstStyle/>
          <a:p>
            <a:r>
              <a:rPr lang="en-US" dirty="0">
                <a:solidFill>
                  <a:srgbClr val="E31B23"/>
                </a:solidFill>
              </a:rPr>
              <a:t>Ronald L Poon-Affat </a:t>
            </a:r>
            <a:r>
              <a:rPr lang="en-US" sz="1300" dirty="0">
                <a:solidFill>
                  <a:srgbClr val="E31B23"/>
                </a:solidFill>
              </a:rPr>
              <a:t>FSA, FIA, MAAA, CFA</a:t>
            </a:r>
          </a:p>
        </p:txBody>
      </p:sp>
      <p:sp>
        <p:nvSpPr>
          <p:cNvPr id="3" name="Content Placeholder 2"/>
          <p:cNvSpPr>
            <a:spLocks noGrp="1"/>
          </p:cNvSpPr>
          <p:nvPr>
            <p:ph idx="1"/>
          </p:nvPr>
        </p:nvSpPr>
        <p:spPr bwMode="gray">
          <a:xfrm>
            <a:off x="750652" y="1342645"/>
            <a:ext cx="10690696" cy="4172711"/>
          </a:xfrm>
        </p:spPr>
        <p:txBody>
          <a:bodyPr>
            <a:noAutofit/>
          </a:bodyPr>
          <a:lstStyle/>
          <a:p>
            <a:pPr lvl="0"/>
            <a:r>
              <a:rPr lang="en-US" sz="2000" dirty="0"/>
              <a:t>He is responsible for leading a Sao Paulo based team to offer risk transfer solutions to Brazilian &amp; Caribbean clients</a:t>
            </a:r>
          </a:p>
          <a:p>
            <a:r>
              <a:rPr lang="en-US" sz="2000" dirty="0"/>
              <a:t>Based in Brazil since 1997, Ronald’s 33 years of experience encompasses both developed and emerging markets countries in South America, the Caribbean and Europe. Before coming to RGA, he led reinsurance teams in Latin America for Munich Re and Gen Re Life &amp; Health. He also was CFO of </a:t>
            </a:r>
            <a:r>
              <a:rPr lang="en-US" sz="2000" dirty="0" err="1"/>
              <a:t>Icatu</a:t>
            </a:r>
            <a:r>
              <a:rPr lang="en-US" sz="2000" dirty="0"/>
              <a:t>-Hartford, Brazil and CRO of the São Paulo, Brazil-based health conglomerate Tempo Assist.</a:t>
            </a:r>
          </a:p>
          <a:p>
            <a:r>
              <a:rPr lang="en-US" sz="2000" dirty="0"/>
              <a:t>Ronald received his Actuarial Science degree at the University of London, UK. He is qualified as a British actuary, a Member of the American Academy of Actuaries (MAAA), a Chartered Financial Analyst (CFA) and a Fellow of the Society of Actuaries (FSA. He is a recipient of both the SOA Outstanding Volunteer (2015) and Presidential award (2016)</a:t>
            </a:r>
          </a:p>
          <a:p>
            <a:r>
              <a:rPr lang="en-US" sz="2000" dirty="0"/>
              <a:t>To date Ronald has competed in 13 marathons and has already run 1,600km during 2019.</a:t>
            </a:r>
          </a:p>
        </p:txBody>
      </p:sp>
      <p:sp>
        <p:nvSpPr>
          <p:cNvPr id="4" name="Text Placeholder 3"/>
          <p:cNvSpPr>
            <a:spLocks noGrp="1"/>
          </p:cNvSpPr>
          <p:nvPr>
            <p:ph type="body" sz="quarter" idx="15"/>
          </p:nvPr>
        </p:nvSpPr>
        <p:spPr bwMode="gray">
          <a:xfrm>
            <a:off x="891703" y="781101"/>
            <a:ext cx="10690696" cy="383292"/>
          </a:xfrm>
        </p:spPr>
        <p:txBody>
          <a:bodyPr/>
          <a:lstStyle/>
          <a:p>
            <a:r>
              <a:rPr lang="en-US" dirty="0"/>
              <a:t>CEO RGA Brazil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960053" y="250804"/>
            <a:ext cx="962590" cy="144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98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510704" y="5783283"/>
            <a:ext cx="8956240" cy="676748"/>
          </a:xfrm>
          <a:prstGeom prst="rect">
            <a:avLst/>
          </a:prstGeom>
        </p:spPr>
        <p:txBody>
          <a:bodyPr vert="horz" lIns="91440" tIns="0" rIns="0" bIns="0" rtlCol="0" anchor="b" anchorCtr="0">
            <a:noAutofit/>
          </a:bodyPr>
          <a:lstStyle/>
          <a:p>
            <a:pPr lvl="0" indent="0">
              <a:lnSpc>
                <a:spcPct val="90000"/>
              </a:lnSpc>
              <a:spcBef>
                <a:spcPts val="600"/>
              </a:spcBef>
              <a:buClr>
                <a:schemeClr val="bg2"/>
              </a:buClr>
              <a:buSzPct val="100000"/>
              <a:buFont typeface="Wingdings" panose="05000000000000000000" pitchFamily="2" charset="2"/>
              <a:buNone/>
            </a:pPr>
            <a:r>
              <a:rPr lang="en-US" sz="900" dirty="0">
                <a:solidFill>
                  <a:schemeClr val="bg1"/>
                </a:solidFill>
                <a:latin typeface="Arial" pitchFamily="34" charset="0"/>
                <a:cs typeface="Arial" pitchFamily="34" charset="0"/>
              </a:rPr>
              <a:t>©2017 RGA. All rights reserved.</a:t>
            </a:r>
          </a:p>
          <a:p>
            <a:r>
              <a:rPr lang="en-US" sz="900" dirty="0">
                <a:solidFill>
                  <a:schemeClr val="bg1"/>
                </a:solidFill>
                <a:latin typeface="Arial" pitchFamily="34" charset="0"/>
                <a:cs typeface="Arial" pitchFamily="34" charset="0"/>
              </a:rPr>
              <a:t>No part of this publication may be reproduced in any form without the prior permission of RGA. </a:t>
            </a:r>
          </a:p>
          <a:p>
            <a:r>
              <a:rPr lang="en-US" sz="900" dirty="0">
                <a:solidFill>
                  <a:schemeClr val="bg1"/>
                </a:solidFill>
                <a:latin typeface="Arial" pitchFamily="34" charset="0"/>
                <a:cs typeface="Arial" pitchFamily="34" charset="0"/>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  </a:t>
            </a:r>
          </a:p>
        </p:txBody>
      </p:sp>
    </p:spTree>
    <p:extLst>
      <p:ext uri="{BB962C8B-B14F-4D97-AF65-F5344CB8AC3E}">
        <p14:creationId xmlns:p14="http://schemas.microsoft.com/office/powerpoint/2010/main" val="1000155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7960C-A82F-460A-9111-E911D318C6A9}"/>
              </a:ext>
            </a:extLst>
          </p:cNvPr>
          <p:cNvSpPr>
            <a:spLocks noGrp="1"/>
          </p:cNvSpPr>
          <p:nvPr>
            <p:ph type="title"/>
          </p:nvPr>
        </p:nvSpPr>
        <p:spPr>
          <a:xfrm>
            <a:off x="2880518" y="-1"/>
            <a:ext cx="6430965" cy="1325880"/>
          </a:xfrm>
        </p:spPr>
        <p:txBody>
          <a:bodyPr/>
          <a:lstStyle/>
          <a:p>
            <a:r>
              <a:rPr lang="en-US" dirty="0" smtClean="0">
                <a:solidFill>
                  <a:srgbClr val="024D7C"/>
                </a:solidFill>
                <a:latin typeface="Arial" panose="020B0604020202020204" pitchFamily="34" charset="0"/>
                <a:cs typeface="Arial" panose="020B0604020202020204" pitchFamily="34" charset="0"/>
              </a:rPr>
              <a:t>SOA Membership Overview</a:t>
            </a:r>
            <a:endParaRPr lang="en-US" dirty="0">
              <a:solidFill>
                <a:srgbClr val="024D7C"/>
              </a:solidFill>
              <a:latin typeface="Arial" panose="020B0604020202020204" pitchFamily="34" charset="0"/>
              <a:cs typeface="Arial" panose="020B0604020202020204" pitchFamily="34" charset="0"/>
            </a:endParaRPr>
          </a:p>
        </p:txBody>
      </p:sp>
      <p:pic>
        <p:nvPicPr>
          <p:cNvPr id="1026" name="Picture 2" descr="C:\Users\Re-Consulting\Desktop\Cata\SOA\2018_soa_member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44" y="867962"/>
            <a:ext cx="9105912" cy="51220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5C4F4D4-6F9F-4101-B420-EAE9BABB75B0}"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594923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4705" y="0"/>
            <a:ext cx="6582591" cy="1323085"/>
          </a:xfrm>
        </p:spPr>
        <p:txBody>
          <a:bodyPr/>
          <a:lstStyle/>
          <a:p>
            <a:r>
              <a:rPr lang="en-US" dirty="0" smtClean="0">
                <a:solidFill>
                  <a:srgbClr val="024D7C"/>
                </a:solidFill>
                <a:latin typeface="Arial" panose="020B0604020202020204" pitchFamily="34" charset="0"/>
                <a:cs typeface="Arial" panose="020B0604020202020204" pitchFamily="34" charset="0"/>
              </a:rPr>
              <a:t>Top Ranking Job in the USA</a:t>
            </a:r>
            <a:endParaRPr lang="pt-BR" dirty="0">
              <a:solidFill>
                <a:srgbClr val="024D7C"/>
              </a:solidFill>
              <a:latin typeface="Arial" panose="020B0604020202020204" pitchFamily="34" charset="0"/>
              <a:cs typeface="Arial" panose="020B0604020202020204" pitchFamily="34"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52" t="12854" r="15037" b="1945"/>
          <a:stretch/>
        </p:blipFill>
        <p:spPr bwMode="auto">
          <a:xfrm>
            <a:off x="2734346" y="1202744"/>
            <a:ext cx="6723308" cy="5042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742C595-C631-0A47-9B79-FB645646B371}"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20890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177" y="1017764"/>
            <a:ext cx="11007647" cy="5104362"/>
          </a:xfrm>
          <a:prstGeom prst="rect">
            <a:avLst/>
          </a:prstGeom>
        </p:spPr>
      </p:pic>
      <p:sp>
        <p:nvSpPr>
          <p:cNvPr id="7" name="Title 7"/>
          <p:cNvSpPr txBox="1">
            <a:spLocks/>
          </p:cNvSpPr>
          <p:nvPr/>
        </p:nvSpPr>
        <p:spPr>
          <a:xfrm>
            <a:off x="3726001" y="0"/>
            <a:ext cx="4739998" cy="13258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4000" dirty="0" smtClean="0">
                <a:solidFill>
                  <a:srgbClr val="024D7C"/>
                </a:solidFill>
                <a:latin typeface="Arial" panose="020B0604020202020204" pitchFamily="34" charset="0"/>
                <a:cs typeface="Arial" panose="020B0604020202020204" pitchFamily="34" charset="0"/>
              </a:rPr>
              <a:t>Our Strategic Vision</a:t>
            </a:r>
            <a:endParaRPr lang="en-US" sz="4000" dirty="0">
              <a:solidFill>
                <a:srgbClr val="024D7C"/>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742C595-C631-0A47-9B79-FB645646B371}"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3364133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5850" y="2459504"/>
            <a:ext cx="6639041" cy="1938992"/>
          </a:xfrm>
          <a:prstGeom prst="rect">
            <a:avLst/>
          </a:prstGeom>
        </p:spPr>
        <p:txBody>
          <a:bodyPr wrap="square">
            <a:spAutoFit/>
          </a:bodyPr>
          <a:lstStyle/>
          <a:p>
            <a:r>
              <a:rPr lang="en-US" altLang="en-US" sz="4000" dirty="0">
                <a:ln w="0"/>
                <a:solidFill>
                  <a:srgbClr val="024D7C"/>
                </a:solidFill>
                <a:latin typeface="Arial" panose="020B0604020202020204" pitchFamily="34" charset="0"/>
                <a:cs typeface="Arial" panose="020B0604020202020204" pitchFamily="34" charset="0"/>
              </a:rPr>
              <a:t>Educating Actuaries. Advancing the Profession. Impacting Society.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68" y="740230"/>
            <a:ext cx="3428508" cy="53775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850" y="740230"/>
            <a:ext cx="2400300" cy="780326"/>
          </a:xfrm>
          <a:prstGeom prst="rect">
            <a:avLst/>
          </a:prstGeom>
        </p:spPr>
      </p:pic>
      <p:sp>
        <p:nvSpPr>
          <p:cNvPr id="4" name="Slide Number Placeholder 3"/>
          <p:cNvSpPr>
            <a:spLocks noGrp="1"/>
          </p:cNvSpPr>
          <p:nvPr>
            <p:ph type="sldNum" sz="quarter" idx="4"/>
          </p:nvPr>
        </p:nvSpPr>
        <p:spPr>
          <a:xfrm>
            <a:off x="11595851" y="6492875"/>
            <a:ext cx="344146" cy="365125"/>
          </a:xfrm>
        </p:spPr>
        <p:txBody>
          <a:bodyPr/>
          <a:lstStyle/>
          <a:p>
            <a:fld id="{25C4F4D4-6F9F-4101-B420-EAE9BABB75B0}"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344629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B486BCA-79AD-400B-AD19-6D17AAB59402}"/>
              </a:ext>
            </a:extLst>
          </p:cNvPr>
          <p:cNvPicPr>
            <a:picLocks noGrp="1" noChangeAspect="1"/>
          </p:cNvPicPr>
          <p:nvPr>
            <p:ph sz="quarter" idx="12"/>
          </p:nvPr>
        </p:nvPicPr>
        <p:blipFill>
          <a:blip r:embed="rId3"/>
          <a:stretch>
            <a:fillRect/>
          </a:stretch>
        </p:blipFill>
        <p:spPr>
          <a:xfrm>
            <a:off x="3295361" y="925648"/>
            <a:ext cx="5601279" cy="5484588"/>
          </a:xfrm>
          <a:prstGeom prst="rect">
            <a:avLst/>
          </a:prstGeom>
        </p:spPr>
      </p:pic>
      <p:sp>
        <p:nvSpPr>
          <p:cNvPr id="2" name="Title 1">
            <a:extLst>
              <a:ext uri="{FF2B5EF4-FFF2-40B4-BE49-F238E27FC236}">
                <a16:creationId xmlns:a16="http://schemas.microsoft.com/office/drawing/2014/main" xmlns="" id="{DDBB470A-BCBE-4701-8FD6-C13955DD5448}"/>
              </a:ext>
            </a:extLst>
          </p:cNvPr>
          <p:cNvSpPr>
            <a:spLocks noGrp="1"/>
          </p:cNvSpPr>
          <p:nvPr>
            <p:ph type="title"/>
          </p:nvPr>
        </p:nvSpPr>
        <p:spPr>
          <a:xfrm>
            <a:off x="3139336" y="-1"/>
            <a:ext cx="5913329" cy="1325880"/>
          </a:xfrm>
        </p:spPr>
        <p:txBody>
          <a:bodyPr/>
          <a:lstStyle/>
          <a:p>
            <a:r>
              <a:rPr lang="en-US" dirty="0">
                <a:solidFill>
                  <a:srgbClr val="024D7C"/>
                </a:solidFill>
                <a:latin typeface="Arial" panose="020B0604020202020204" pitchFamily="34" charset="0"/>
                <a:cs typeface="Arial" panose="020B0604020202020204" pitchFamily="34" charset="0"/>
              </a:rPr>
              <a:t>SOA Research Programs</a:t>
            </a:r>
          </a:p>
        </p:txBody>
      </p:sp>
      <p:sp>
        <p:nvSpPr>
          <p:cNvPr id="3" name="Slide Number Placeholder 2"/>
          <p:cNvSpPr>
            <a:spLocks noGrp="1"/>
          </p:cNvSpPr>
          <p:nvPr>
            <p:ph type="sldNum" sz="quarter" idx="4"/>
          </p:nvPr>
        </p:nvSpPr>
        <p:spPr/>
        <p:txBody>
          <a:bodyPr/>
          <a:lstStyle/>
          <a:p>
            <a:fld id="{25C4F4D4-6F9F-4101-B420-EAE9BABB75B0}"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188336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6993" r="115"/>
          <a:stretch/>
        </p:blipFill>
        <p:spPr>
          <a:xfrm>
            <a:off x="2092235" y="1075508"/>
            <a:ext cx="8007531" cy="5191751"/>
          </a:xfrm>
          <a:prstGeom prst="rect">
            <a:avLst/>
          </a:prstGeom>
        </p:spPr>
      </p:pic>
      <p:sp>
        <p:nvSpPr>
          <p:cNvPr id="2" name="Title 1"/>
          <p:cNvSpPr>
            <a:spLocks noGrp="1"/>
          </p:cNvSpPr>
          <p:nvPr>
            <p:ph type="title"/>
          </p:nvPr>
        </p:nvSpPr>
        <p:spPr>
          <a:xfrm>
            <a:off x="4612064" y="0"/>
            <a:ext cx="2967872" cy="1325880"/>
          </a:xfrm>
        </p:spPr>
        <p:txBody>
          <a:bodyPr>
            <a:noAutofit/>
          </a:bodyPr>
          <a:lstStyle/>
          <a:p>
            <a:r>
              <a:rPr lang="en-US" dirty="0" smtClean="0">
                <a:solidFill>
                  <a:srgbClr val="024D7C"/>
                </a:solidFill>
                <a:latin typeface="Arial" panose="020B0604020202020204" pitchFamily="34" charset="0"/>
                <a:cs typeface="Arial" panose="020B0604020202020204" pitchFamily="34" charset="0"/>
              </a:rPr>
              <a:t>Generations</a:t>
            </a:r>
            <a:endParaRPr lang="en-US" dirty="0">
              <a:solidFill>
                <a:srgbClr val="024D7C"/>
              </a:solidFill>
              <a:latin typeface="Arial" panose="020B0604020202020204" pitchFamily="34" charset="0"/>
              <a:cs typeface="Arial" panose="020B0604020202020204" pitchFamily="34" charset="0"/>
            </a:endParaRPr>
          </a:p>
        </p:txBody>
      </p:sp>
      <p:sp>
        <p:nvSpPr>
          <p:cNvPr id="6" name="TextBox 5"/>
          <p:cNvSpPr txBox="1"/>
          <p:nvPr/>
        </p:nvSpPr>
        <p:spPr>
          <a:xfrm>
            <a:off x="2736668" y="1033492"/>
            <a:ext cx="4726577" cy="292388"/>
          </a:xfrm>
          <a:prstGeom prst="rect">
            <a:avLst/>
          </a:prstGeom>
          <a:solidFill>
            <a:schemeClr val="bg1"/>
          </a:solidFill>
        </p:spPr>
        <p:txBody>
          <a:bodyPr wrap="square" rtlCol="0">
            <a:spAutoFit/>
          </a:bodyPr>
          <a:lstStyle/>
          <a:p>
            <a:r>
              <a:rPr lang="en-US" sz="1300" dirty="0" smtClean="0">
                <a:solidFill>
                  <a:srgbClr val="024D7C"/>
                </a:solidFill>
                <a:latin typeface="Arial" panose="020B0604020202020204" pitchFamily="34" charset="0"/>
                <a:cs typeface="Arial" panose="020B0604020202020204" pitchFamily="34" charset="0"/>
              </a:rPr>
              <a:t>Share of Member Population by Generation, 2008 – 2017</a:t>
            </a:r>
          </a:p>
        </p:txBody>
      </p:sp>
      <p:sp>
        <p:nvSpPr>
          <p:cNvPr id="12" name="Slide Number Placeholder 11"/>
          <p:cNvSpPr>
            <a:spLocks noGrp="1"/>
          </p:cNvSpPr>
          <p:nvPr>
            <p:ph type="sldNum" sz="quarter" idx="4"/>
          </p:nvPr>
        </p:nvSpPr>
        <p:spPr/>
        <p:txBody>
          <a:bodyPr/>
          <a:lstStyle/>
          <a:p>
            <a:fld id="{25C4F4D4-6F9F-4101-B420-EAE9BABB75B0}"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2022014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9804" y="0"/>
            <a:ext cx="3492392" cy="1325880"/>
          </a:xfrm>
          <a:prstGeom prst="rect">
            <a:avLst/>
          </a:prstGeom>
          <a:noFill/>
        </p:spPr>
        <p:txBody>
          <a:bodyPr wrap="square" lIns="68580" tIns="34290" rIns="68580" bIns="34290" anchor="ctr">
            <a:spAutoFit/>
          </a:bodyPr>
          <a:lstStyle/>
          <a:p>
            <a:pPr algn="ctr"/>
            <a:r>
              <a:rPr lang="en-US" sz="4000" b="1" dirty="0">
                <a:ln w="9525">
                  <a:solidFill>
                    <a:prstClr val="white"/>
                  </a:solidFill>
                  <a:prstDash val="solid"/>
                </a:ln>
                <a:solidFill>
                  <a:srgbClr val="FF0000"/>
                </a:solidFill>
                <a:effectLst>
                  <a:outerShdw blurRad="12700" dist="38100" dir="2700000" algn="tl" rotWithShape="0">
                    <a:srgbClr val="BABF33">
                      <a:lumMod val="60000"/>
                      <a:lumOff val="40000"/>
                    </a:srgbClr>
                  </a:outerShdw>
                </a:effectLst>
                <a:latin typeface="Arial" panose="020B0604020202020204" pitchFamily="34" charset="0"/>
                <a:cs typeface="Arial" panose="020B0604020202020204" pitchFamily="34" charset="0"/>
              </a:rPr>
              <a:t>Latin America</a:t>
            </a:r>
          </a:p>
        </p:txBody>
      </p:sp>
      <p:grpSp>
        <p:nvGrpSpPr>
          <p:cNvPr id="4" name="Group 3"/>
          <p:cNvGrpSpPr/>
          <p:nvPr/>
        </p:nvGrpSpPr>
        <p:grpSpPr>
          <a:xfrm>
            <a:off x="1390427" y="841551"/>
            <a:ext cx="9411146" cy="5174898"/>
            <a:chOff x="1426670" y="998315"/>
            <a:chExt cx="9411146" cy="5174898"/>
          </a:xfrm>
        </p:grpSpPr>
        <p:pic>
          <p:nvPicPr>
            <p:cNvPr id="9" name="Picture 2" descr="https://st.depositphotos.com/1880059/4817/i/950/depositphotos_48170435-stock-photo-christ-the-redeemer-with-soccer.jpg">
              <a:extLst>
                <a:ext uri="{FF2B5EF4-FFF2-40B4-BE49-F238E27FC236}">
                  <a16:creationId xmlns:a16="http://schemas.microsoft.com/office/drawing/2014/main" xmlns="" id="{6908013F-CCBB-42B9-A919-D6023C0852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6575">
              <a:off x="2646262" y="998315"/>
              <a:ext cx="1952801" cy="26037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851" y="1488500"/>
              <a:ext cx="3430965" cy="1931143"/>
            </a:xfrm>
            <a:prstGeom prst="rect">
              <a:avLst/>
            </a:prstGeom>
          </p:spPr>
        </p:pic>
        <p:pic>
          <p:nvPicPr>
            <p:cNvPr id="10" name="Picture 14" descr="http://4.bp.blogspot.com/-rdEXRhtV2yI/TuU4SYlAWFI/AAAAAAAAAjc/F50MUBSmZGc/s1600/tango+en+baja.jpg">
              <a:extLst>
                <a:ext uri="{FF2B5EF4-FFF2-40B4-BE49-F238E27FC236}">
                  <a16:creationId xmlns:a16="http://schemas.microsoft.com/office/drawing/2014/main" xmlns="" id="{6C69B4E4-BCA9-44CE-9A51-2D827FC422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9314" y="3419643"/>
              <a:ext cx="1879695" cy="27535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damnilovetraveling.files.wordpress.com/2014/04/historic-sanctuary-of-machu-picchu-13765-1366x768.jpg">
              <a:extLst>
                <a:ext uri="{FF2B5EF4-FFF2-40B4-BE49-F238E27FC236}">
                  <a16:creationId xmlns:a16="http://schemas.microsoft.com/office/drawing/2014/main" xmlns="" id="{E66BB467-3797-4E34-9137-27E7A46F6B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6851" y="3860668"/>
              <a:ext cx="3261147" cy="18335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6670" y="3860668"/>
              <a:ext cx="3564802" cy="1871521"/>
            </a:xfrm>
            <a:prstGeom prst="rect">
              <a:avLst/>
            </a:prstGeom>
          </p:spPr>
        </p:pic>
      </p:grpSp>
    </p:spTree>
    <p:extLst>
      <p:ext uri="{BB962C8B-B14F-4D97-AF65-F5344CB8AC3E}">
        <p14:creationId xmlns:p14="http://schemas.microsoft.com/office/powerpoint/2010/main" val="1903872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WhiteHeaderBand"/>
  <p:tag name="ECO" val="Show"/>
</p:tagLst>
</file>

<file path=ppt/tags/tag10.xml><?xml version="1.0" encoding="utf-8"?>
<p:tagLst xmlns:a="http://schemas.openxmlformats.org/drawingml/2006/main" xmlns:r="http://schemas.openxmlformats.org/officeDocument/2006/relationships" xmlns:p="http://schemas.openxmlformats.org/presentationml/2006/main">
  <p:tag name="SHAPETYPE" val="BackgroundHider"/>
</p:tagLst>
</file>

<file path=ppt/tags/tag2.xml><?xml version="1.0" encoding="utf-8"?>
<p:tagLst xmlns:a="http://schemas.openxmlformats.org/drawingml/2006/main" xmlns:r="http://schemas.openxmlformats.org/officeDocument/2006/relationships" xmlns:p="http://schemas.openxmlformats.org/presentationml/2006/main">
  <p:tag name="SHAPETYPE" val="WhiteHeaderBand"/>
  <p:tag name="ECO" val="Hide"/>
</p:tagLst>
</file>

<file path=ppt/tags/tag3.xml><?xml version="1.0" encoding="utf-8"?>
<p:tagLst xmlns:a="http://schemas.openxmlformats.org/drawingml/2006/main" xmlns:r="http://schemas.openxmlformats.org/officeDocument/2006/relationships" xmlns:p="http://schemas.openxmlformats.org/presentationml/2006/main">
  <p:tag name="SHAPETYPE" val="EcoHeaderBand"/>
  <p:tag name="ECO" val="Show"/>
</p:tagLst>
</file>

<file path=ppt/tags/tag4.xml><?xml version="1.0" encoding="utf-8"?>
<p:tagLst xmlns:a="http://schemas.openxmlformats.org/drawingml/2006/main" xmlns:r="http://schemas.openxmlformats.org/officeDocument/2006/relationships" xmlns:p="http://schemas.openxmlformats.org/presentationml/2006/main">
  <p:tag name="SHAPETYPE" val="RedHeaderBand"/>
</p:tagLst>
</file>

<file path=ppt/tags/tag5.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6.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7.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8.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LOGOTYPE" val="2"/>
</p:tagLst>
</file>

<file path=ppt/theme/theme1.xml><?xml version="1.0" encoding="utf-8"?>
<a:theme xmlns:a="http://schemas.openxmlformats.org/drawingml/2006/main" name="RGA_Template_Office">
  <a:themeElements>
    <a:clrScheme name="Custom 4">
      <a:dk1>
        <a:srgbClr val="000000"/>
      </a:dk1>
      <a:lt1>
        <a:srgbClr val="FFFFFF"/>
      </a:lt1>
      <a:dk2>
        <a:srgbClr val="848383"/>
      </a:dk2>
      <a:lt2>
        <a:srgbClr val="CECECE"/>
      </a:lt2>
      <a:accent1>
        <a:srgbClr val="E31B23"/>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Fund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GA">
  <a:themeElements>
    <a:clrScheme name="RGA">
      <a:dk1>
        <a:sysClr val="windowText" lastClr="000000"/>
      </a:dk1>
      <a:lt1>
        <a:sysClr val="window" lastClr="FFFFFF"/>
      </a:lt1>
      <a:dk2>
        <a:srgbClr val="6D6F71"/>
      </a:dk2>
      <a:lt2>
        <a:srgbClr val="CECECB"/>
      </a:lt2>
      <a:accent1>
        <a:srgbClr val="E31B23"/>
      </a:accent1>
      <a:accent2>
        <a:srgbClr val="C24605"/>
      </a:accent2>
      <a:accent3>
        <a:srgbClr val="DA863D"/>
      </a:accent3>
      <a:accent4>
        <a:srgbClr val="FFAA7D"/>
      </a:accent4>
      <a:accent5>
        <a:srgbClr val="FFA400"/>
      </a:accent5>
      <a:accent6>
        <a:srgbClr val="FDDF6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2000" dirty="0" err="1" smtClean="0">
            <a:latin typeface="Arial" pitchFamily="34" charset="0"/>
            <a:cs typeface="Arial" pitchFamily="34" charset="0"/>
          </a:defRPr>
        </a:defPPr>
      </a:lstStyle>
    </a:txDef>
  </a:objectDefaults>
  <a:extraClrSchemeLst>
    <a:extraClrScheme>
      <a:clrScheme name="RGA 1">
        <a:dk1>
          <a:srgbClr val="6D6F71"/>
        </a:dk1>
        <a:lt1>
          <a:srgbClr val="FFFFFF"/>
        </a:lt1>
        <a:dk2>
          <a:srgbClr val="000000"/>
        </a:dk2>
        <a:lt2>
          <a:srgbClr val="CECECB"/>
        </a:lt2>
        <a:accent1>
          <a:srgbClr val="E31B23"/>
        </a:accent1>
        <a:accent2>
          <a:srgbClr val="C24605"/>
        </a:accent2>
        <a:accent3>
          <a:srgbClr val="AAAAAA"/>
        </a:accent3>
        <a:accent4>
          <a:srgbClr val="DADADA"/>
        </a:accent4>
        <a:accent5>
          <a:srgbClr val="EFABAC"/>
        </a:accent5>
        <a:accent6>
          <a:srgbClr val="B03F04"/>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OA_presentation_template">
  <a:themeElements>
    <a:clrScheme name="Personalizado 1">
      <a:dk1>
        <a:srgbClr val="000000"/>
      </a:dk1>
      <a:lt1>
        <a:sysClr val="window" lastClr="FFFFFF"/>
      </a:lt1>
      <a:dk2>
        <a:srgbClr val="024D7C"/>
      </a:dk2>
      <a:lt2>
        <a:srgbClr val="BEBBBA"/>
      </a:lt2>
      <a:accent1>
        <a:srgbClr val="024D7C"/>
      </a:accent1>
      <a:accent2>
        <a:srgbClr val="77C4D5"/>
      </a:accent2>
      <a:accent3>
        <a:srgbClr val="D23138"/>
      </a:accent3>
      <a:accent4>
        <a:srgbClr val="FDCE07"/>
      </a:accent4>
      <a:accent5>
        <a:srgbClr val="BABF33"/>
      </a:accent5>
      <a:accent6>
        <a:srgbClr val="E27F26"/>
      </a:accent6>
      <a:hlink>
        <a:srgbClr val="D23138"/>
      </a:hlink>
      <a:folHlink>
        <a:srgbClr val="77C4D5"/>
      </a:folHlink>
    </a:clrScheme>
    <a:fontScheme name="SOA Brand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C4A8BD-BC6F-7B47-8492-B3B3B6EB1B61}" vid="{67BEB2E9-9762-EE41-A96D-67E15819E7EE}"/>
    </a:ext>
  </a:extLst>
</a:theme>
</file>

<file path=ppt/theme/theme5.xml><?xml version="1.0" encoding="utf-8"?>
<a:theme xmlns:a="http://schemas.openxmlformats.org/drawingml/2006/main" name="Office Theme">
  <a:themeElements>
    <a:clrScheme name="RGA Palette">
      <a:dk1>
        <a:srgbClr val="000000"/>
      </a:dk1>
      <a:lt1>
        <a:srgbClr val="FFFFFF"/>
      </a:lt1>
      <a:dk2>
        <a:srgbClr val="848383"/>
      </a:dk2>
      <a:lt2>
        <a:srgbClr val="CECECE"/>
      </a:lt2>
      <a:accent1>
        <a:srgbClr val="D92B2D"/>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Custom 1">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F202519AC01F4DB985337A9EEFDEFA" ma:contentTypeVersion="1" ma:contentTypeDescription="Create a new document." ma:contentTypeScope="" ma:versionID="40dd8015e35e7435f24349e5bd1bdd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BEFDA6-0871-457D-9833-057C9BDF3A5C}">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A571C6A-F11F-4BF6-8EB4-A11998A98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3786520-D866-461B-A592-B81A5A49F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RGA_Template_Office</Template>
  <TotalTime>143</TotalTime>
  <Words>1121</Words>
  <Application>Microsoft Office PowerPoint</Application>
  <PresentationFormat>Widescreen</PresentationFormat>
  <Paragraphs>133</Paragraphs>
  <Slides>28</Slides>
  <Notes>18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ＭＳ Ｐゴシック</vt:lpstr>
      <vt:lpstr>ＭＳ Ｐゴシック</vt:lpstr>
      <vt:lpstr>SimSun</vt:lpstr>
      <vt:lpstr>Arial</vt:lpstr>
      <vt:lpstr>Arial Narrow</vt:lpstr>
      <vt:lpstr>Calibri</vt:lpstr>
      <vt:lpstr>Calibri Light</vt:lpstr>
      <vt:lpstr>Corbel</vt:lpstr>
      <vt:lpstr>Courier New</vt:lpstr>
      <vt:lpstr>Times New Roman</vt:lpstr>
      <vt:lpstr>Trebuchet MS</vt:lpstr>
      <vt:lpstr>Wingdings</vt:lpstr>
      <vt:lpstr>Wingdings 2</vt:lpstr>
      <vt:lpstr>RGA_Template_Office</vt:lpstr>
      <vt:lpstr>Fundo</vt:lpstr>
      <vt:lpstr>RGA</vt:lpstr>
      <vt:lpstr>SOA_presentation_template</vt:lpstr>
      <vt:lpstr>PowerPoint Presentation</vt:lpstr>
      <vt:lpstr>PowerPoint Presentation</vt:lpstr>
      <vt:lpstr>SOA Membership Overview</vt:lpstr>
      <vt:lpstr>Top Ranking Job in the USA</vt:lpstr>
      <vt:lpstr>PowerPoint Presentation</vt:lpstr>
      <vt:lpstr>PowerPoint Presentation</vt:lpstr>
      <vt:lpstr>SOA Research Programs</vt:lpstr>
      <vt:lpstr>Generations</vt:lpstr>
      <vt:lpstr>PowerPoint Presentation</vt:lpstr>
      <vt:lpstr>Latin America Committee</vt:lpstr>
      <vt:lpstr>Universal Life Presentation - 2018</vt:lpstr>
      <vt:lpstr>IFRS 17 &amp; Solvency II Workshop</vt:lpstr>
      <vt:lpstr>I read the news today.. oh boy!</vt:lpstr>
      <vt:lpstr>What is IFRS 17</vt:lpstr>
      <vt:lpstr>On your marks, get set.. Goooooo! </vt:lpstr>
      <vt:lpstr>What are the objectives of IFRS17?</vt:lpstr>
      <vt:lpstr>Who has adopted IFRS17?</vt:lpstr>
      <vt:lpstr>What might a CEO ask a IFRS17 manager in the elevator?</vt:lpstr>
      <vt:lpstr>PowerPoint Presentation</vt:lpstr>
      <vt:lpstr>CEO Q&amp;A</vt:lpstr>
      <vt:lpstr>Additional food for thought..</vt:lpstr>
      <vt:lpstr>Additional food for thought..</vt:lpstr>
      <vt:lpstr>Closing thoughts..</vt:lpstr>
      <vt:lpstr>Thought leadership</vt:lpstr>
      <vt:lpstr>Máris Caroline Gosmann MSc, MBA, MIBA</vt:lpstr>
      <vt:lpstr>Carlos Arocha FSA</vt:lpstr>
      <vt:lpstr>Ronald L Poon-Affat FSA, FIA, MAAA, CFA</vt:lpstr>
      <vt:lpstr>PowerPoint Presentation</vt:lpstr>
    </vt:vector>
  </TitlesOfParts>
  <Company>RGARE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Office</dc:title>
  <dc:creator>Barcha, Marli</dc:creator>
  <dc:description>Template Template for v2007 and v2010</dc:description>
  <cp:lastModifiedBy>Poon-Affat, Ronald</cp:lastModifiedBy>
  <cp:revision>804</cp:revision>
  <cp:lastPrinted>2019-07-12T20:47:37Z</cp:lastPrinted>
  <dcterms:created xsi:type="dcterms:W3CDTF">2016-02-15T15:47:55Z</dcterms:created>
  <dcterms:modified xsi:type="dcterms:W3CDTF">2019-07-12T20:48:10Z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0x010100E9F202519AC01F4DB985337A9EEFDEFA</vt:lpwstr>
  </property>
</Properties>
</file>